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6" r:id="rId4"/>
  </p:sldMasterIdLst>
  <p:notesMasterIdLst>
    <p:notesMasterId r:id="rId15"/>
  </p:notesMasterIdLst>
  <p:sldIdLst>
    <p:sldId id="259" r:id="rId5"/>
    <p:sldId id="765" r:id="rId6"/>
    <p:sldId id="260" r:id="rId7"/>
    <p:sldId id="263" r:id="rId8"/>
    <p:sldId id="266" r:id="rId9"/>
    <p:sldId id="262" r:id="rId10"/>
    <p:sldId id="762" r:id="rId11"/>
    <p:sldId id="763" r:id="rId12"/>
    <p:sldId id="764" r:id="rId13"/>
    <p:sldId id="267" r:id="rId14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6"/>
      <p:bold r:id="rId17"/>
    </p:embeddedFont>
    <p:embeddedFont>
      <p:font typeface="Pretendard" panose="02000503000000020004" pitchFamily="2" charset="-127"/>
      <p:regular r:id="rId18"/>
      <p:bold r:id="rId19"/>
    </p:embeddedFont>
    <p:embeddedFont>
      <p:font typeface="Pretendard ExtraBold" panose="02000903000000020004" pitchFamily="2" charset="-127"/>
      <p:bold r:id="rId20"/>
    </p:embeddedFont>
    <p:embeddedFont>
      <p:font typeface="Pretendard Light" panose="02000403000000020004" pitchFamily="2" charset="-127"/>
      <p:regular r:id="rId21"/>
    </p:embeddedFont>
    <p:embeddedFont>
      <p:font typeface="Pretendard Medium" panose="02000603000000020004" pitchFamily="2" charset="-127"/>
      <p:regular r:id="rId22"/>
    </p:embeddedFont>
    <p:embeddedFont>
      <p:font typeface="Pretendard SemiBold" panose="02000703000000020004" pitchFamily="2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5BF"/>
    <a:srgbClr val="59B6DA"/>
    <a:srgbClr val="3551A1"/>
    <a:srgbClr val="4C61C1"/>
    <a:srgbClr val="E5E7F3"/>
    <a:srgbClr val="007B8A"/>
    <a:srgbClr val="C1C5E1"/>
    <a:srgbClr val="FFFFFF"/>
    <a:srgbClr val="3151A1"/>
    <a:srgbClr val="3D4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94A36-51D8-3F47-A56E-C442D376AAC0}" v="333" dt="2022-09-07T06:41:00.274"/>
    <p1510:client id="{B2048D92-8FF4-9841-BFD1-E5ED4DCEAA7D}" v="2193" dt="2022-09-08T01:15:49.190"/>
    <p1510:client id="{CF995646-0546-48A4-899E-18E21CD8628E}" v="10045" dt="2022-09-08T02:54:16.180"/>
    <p1510:client id="{E68A3666-7B1B-4FD7-AD26-BC29A91167F7}" v="1" vWet="9" dt="2022-09-07T06:28:55.219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65"/>
    <p:restoredTop sz="83673" autoAdjust="0"/>
  </p:normalViewPr>
  <p:slideViewPr>
    <p:cSldViewPr snapToGrid="0">
      <p:cViewPr varScale="1">
        <p:scale>
          <a:sx n="95" d="100"/>
          <a:sy n="95" d="100"/>
        </p:scale>
        <p:origin x="5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Hwang" userId="98769869-b4eb-4647-b68d-f4de93cb88d9" providerId="ADAL" clId="{CF995646-0546-48A4-899E-18E21CD8628E}"/>
    <pc:docChg chg="undo redo custSel addSld delSld modSld sldOrd">
      <pc:chgData name="Dylan Hwang" userId="98769869-b4eb-4647-b68d-f4de93cb88d9" providerId="ADAL" clId="{CF995646-0546-48A4-899E-18E21CD8628E}" dt="2022-09-08T02:54:16.182" v="11713" actId="20577"/>
      <pc:docMkLst>
        <pc:docMk/>
      </pc:docMkLst>
      <pc:sldChg chg="modSp add del mod">
        <pc:chgData name="Dylan Hwang" userId="98769869-b4eb-4647-b68d-f4de93cb88d9" providerId="ADAL" clId="{CF995646-0546-48A4-899E-18E21CD8628E}" dt="2022-09-07T08:56:16.539" v="6606" actId="47"/>
        <pc:sldMkLst>
          <pc:docMk/>
          <pc:sldMk cId="3967134029" sldId="256"/>
        </pc:sldMkLst>
        <pc:spChg chg="mod">
          <ac:chgData name="Dylan Hwang" userId="98769869-b4eb-4647-b68d-f4de93cb88d9" providerId="ADAL" clId="{CF995646-0546-48A4-899E-18E21CD8628E}" dt="2022-09-07T06:58:36.828" v="603" actId="20577"/>
          <ac:spMkLst>
            <pc:docMk/>
            <pc:sldMk cId="3967134029" sldId="256"/>
            <ac:spMk id="2" creationId="{45FE20E4-7D83-F543-5357-8DAFBB6E55B0}"/>
          </ac:spMkLst>
        </pc:spChg>
        <pc:spChg chg="mod">
          <ac:chgData name="Dylan Hwang" userId="98769869-b4eb-4647-b68d-f4de93cb88d9" providerId="ADAL" clId="{CF995646-0546-48A4-899E-18E21CD8628E}" dt="2022-09-07T07:04:02.623" v="1215" actId="2711"/>
          <ac:spMkLst>
            <pc:docMk/>
            <pc:sldMk cId="3967134029" sldId="256"/>
            <ac:spMk id="3" creationId="{CEA77901-0E13-7381-F93E-2D4032A036A7}"/>
          </ac:spMkLst>
        </pc:spChg>
      </pc:sldChg>
      <pc:sldChg chg="modSp del mod">
        <pc:chgData name="Dylan Hwang" userId="98769869-b4eb-4647-b68d-f4de93cb88d9" providerId="ADAL" clId="{CF995646-0546-48A4-899E-18E21CD8628E}" dt="2022-09-07T08:56:17.385" v="6607" actId="47"/>
        <pc:sldMkLst>
          <pc:docMk/>
          <pc:sldMk cId="1470609469" sldId="258"/>
        </pc:sldMkLst>
        <pc:spChg chg="mod">
          <ac:chgData name="Dylan Hwang" userId="98769869-b4eb-4647-b68d-f4de93cb88d9" providerId="ADAL" clId="{CF995646-0546-48A4-899E-18E21CD8628E}" dt="2022-09-07T05:39:54.397" v="289"/>
          <ac:spMkLst>
            <pc:docMk/>
            <pc:sldMk cId="1470609469" sldId="258"/>
            <ac:spMk id="3" creationId="{2A181155-DB75-28C7-58B9-7DAEE1A96AC0}"/>
          </ac:spMkLst>
        </pc:spChg>
      </pc:sldChg>
      <pc:sldChg chg="addSp delSp modSp add mod setBg modClrScheme chgLayout">
        <pc:chgData name="Dylan Hwang" userId="98769869-b4eb-4647-b68d-f4de93cb88d9" providerId="ADAL" clId="{CF995646-0546-48A4-899E-18E21CD8628E}" dt="2022-09-08T00:42:44.822" v="10376" actId="6549"/>
        <pc:sldMkLst>
          <pc:docMk/>
          <pc:sldMk cId="180479125" sldId="260"/>
        </pc:sldMkLst>
        <pc:spChg chg="del">
          <ac:chgData name="Dylan Hwang" userId="98769869-b4eb-4647-b68d-f4de93cb88d9" providerId="ADAL" clId="{CF995646-0546-48A4-899E-18E21CD8628E}" dt="2022-09-07T07:04:48.576" v="1217" actId="478"/>
          <ac:spMkLst>
            <pc:docMk/>
            <pc:sldMk cId="180479125" sldId="260"/>
            <ac:spMk id="2" creationId="{74D50BAD-5F00-7323-A1D6-A974766D46A9}"/>
          </ac:spMkLst>
        </pc:spChg>
        <pc:spChg chg="del">
          <ac:chgData name="Dylan Hwang" userId="98769869-b4eb-4647-b68d-f4de93cb88d9" providerId="ADAL" clId="{CF995646-0546-48A4-899E-18E21CD8628E}" dt="2022-09-07T07:04:48.576" v="1217" actId="478"/>
          <ac:spMkLst>
            <pc:docMk/>
            <pc:sldMk cId="180479125" sldId="260"/>
            <ac:spMk id="3" creationId="{2A181155-DB75-28C7-58B9-7DAEE1A96AC0}"/>
          </ac:spMkLst>
        </pc:spChg>
        <pc:spChg chg="add del mod">
          <ac:chgData name="Dylan Hwang" userId="98769869-b4eb-4647-b68d-f4de93cb88d9" providerId="ADAL" clId="{CF995646-0546-48A4-899E-18E21CD8628E}" dt="2022-09-07T07:10:36.495" v="1289" actId="700"/>
          <ac:spMkLst>
            <pc:docMk/>
            <pc:sldMk cId="180479125" sldId="260"/>
            <ac:spMk id="5" creationId="{A8417A70-68B6-5354-FB83-D1012FF44D97}"/>
          </ac:spMkLst>
        </pc:spChg>
        <pc:spChg chg="add del mod">
          <ac:chgData name="Dylan Hwang" userId="98769869-b4eb-4647-b68d-f4de93cb88d9" providerId="ADAL" clId="{CF995646-0546-48A4-899E-18E21CD8628E}" dt="2022-09-07T07:08:30.126" v="1218" actId="478"/>
          <ac:spMkLst>
            <pc:docMk/>
            <pc:sldMk cId="180479125" sldId="260"/>
            <ac:spMk id="7" creationId="{02A52DE9-63DC-1937-9255-41CD554D9E36}"/>
          </ac:spMkLst>
        </pc:spChg>
        <pc:spChg chg="add del">
          <ac:chgData name="Dylan Hwang" userId="98769869-b4eb-4647-b68d-f4de93cb88d9" providerId="ADAL" clId="{CF995646-0546-48A4-899E-18E21CD8628E}" dt="2022-09-07T07:09:43.423" v="1220"/>
          <ac:spMkLst>
            <pc:docMk/>
            <pc:sldMk cId="180479125" sldId="260"/>
            <ac:spMk id="8" creationId="{5FE4644C-2E76-89F2-009D-F721CF62A9D1}"/>
          </ac:spMkLst>
        </pc:spChg>
        <pc:spChg chg="del mod">
          <ac:chgData name="Dylan Hwang" userId="98769869-b4eb-4647-b68d-f4de93cb88d9" providerId="ADAL" clId="{CF995646-0546-48A4-899E-18E21CD8628E}" dt="2022-09-07T07:11:10.904" v="1295" actId="478"/>
          <ac:spMkLst>
            <pc:docMk/>
            <pc:sldMk cId="180479125" sldId="260"/>
            <ac:spMk id="12" creationId="{FD47E4C8-B530-4C68-517B-D47380296B11}"/>
          </ac:spMkLst>
        </pc:spChg>
        <pc:spChg chg="del mod">
          <ac:chgData name="Dylan Hwang" userId="98769869-b4eb-4647-b68d-f4de93cb88d9" providerId="ADAL" clId="{CF995646-0546-48A4-899E-18E21CD8628E}" dt="2022-09-07T07:11:12.202" v="1296" actId="478"/>
          <ac:spMkLst>
            <pc:docMk/>
            <pc:sldMk cId="180479125" sldId="260"/>
            <ac:spMk id="13" creationId="{78830FE7-B7FF-102A-AE01-4D8321D9454F}"/>
          </ac:spMkLst>
        </pc:spChg>
        <pc:spChg chg="del mod">
          <ac:chgData name="Dylan Hwang" userId="98769869-b4eb-4647-b68d-f4de93cb88d9" providerId="ADAL" clId="{CF995646-0546-48A4-899E-18E21CD8628E}" dt="2022-09-07T07:11:15.696" v="1298" actId="478"/>
          <ac:spMkLst>
            <pc:docMk/>
            <pc:sldMk cId="180479125" sldId="260"/>
            <ac:spMk id="14" creationId="{BD1D4B9F-E983-AE90-759C-8A109DC240D1}"/>
          </ac:spMkLst>
        </pc:spChg>
        <pc:spChg chg="del mod">
          <ac:chgData name="Dylan Hwang" userId="98769869-b4eb-4647-b68d-f4de93cb88d9" providerId="ADAL" clId="{CF995646-0546-48A4-899E-18E21CD8628E}" dt="2022-09-07T07:11:14.329" v="1297" actId="478"/>
          <ac:spMkLst>
            <pc:docMk/>
            <pc:sldMk cId="180479125" sldId="260"/>
            <ac:spMk id="15" creationId="{580BB64A-29FF-6334-EE0A-B90CB2F2451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" creationId="{F5741843-2EDF-5250-3C90-CA50D115956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" creationId="{0F5F4EDC-DF03-5291-408A-30F3A300A98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" creationId="{63CFFB06-93F7-82A8-A401-5FABCAFD11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" creationId="{E709EED8-012C-A1CD-6A25-50F2A871B16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" creationId="{20814A6C-32D9-1B14-89DC-A3519EE3AA6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" creationId="{9D48E305-8EF0-A79D-3C4F-4BE25A4840A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" creationId="{0075B29C-B604-7A93-41D0-07184ADC30B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" creationId="{96B4AEA1-3837-6E91-6FE1-3CD6F7F72A8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" creationId="{583BB243-18D3-8B61-923C-AEC7FC984C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" creationId="{E667774F-50BB-7B72-6F12-419F6557687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" creationId="{6B7EBB28-AF85-2E3A-2F25-4E7AE2BEF63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" creationId="{42A2E85D-C93F-50E7-C201-32595D0712C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" creationId="{27F22A4D-1729-81FB-F1F0-E94D08F7979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" creationId="{CE3C096A-6FD5-4114-32E7-614C5F46686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" creationId="{7E75B3B5-F0AC-1739-8139-C7533360530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" creationId="{99D9B6E4-FBEE-EE2C-C1C7-00023B23010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3" creationId="{A5850042-44E8-2189-DE58-FA5B1149547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4" creationId="{196C7D84-AC51-22BA-5D58-0D1F6667181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5" creationId="{83B76F96-46E2-2DB6-5268-484C0A4CBC8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6" creationId="{41E080C8-C50D-A537-1310-627D2B512D9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7" creationId="{80D4A934-3E9D-3CF5-778F-65977BFB4DE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8" creationId="{98FDC955-D253-D553-629C-31FAB05285E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9" creationId="{F9C0C8E7-ABC6-4B1A-9A5A-A2D172BAFBE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0" creationId="{34AD76B0-36DE-E170-619E-F022A7FD7AD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1" creationId="{F46E878C-92FF-99AC-3304-EA1C4DC67B1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2" creationId="{B394EBCA-4B7A-60A9-5600-FE7AEE246A5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3" creationId="{02D87FCF-0634-C61F-2E2D-F10F8455780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4" creationId="{8A13544E-C921-ED9A-63B5-55D03F43BBD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5" creationId="{C8C67A3B-CC2D-6B68-0D0D-7D44052351F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6" creationId="{73FF8D5B-29DF-52DB-BF5E-16249B9ACDF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7" creationId="{E219BAB4-44E4-947B-C543-6387236CE30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8" creationId="{ECF92615-DD45-1D4A-54BE-5F815AEFDF0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9" creationId="{D3C82940-B4D4-0CC0-2F16-1883B1D5CAB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0" creationId="{2BE37027-556E-981D-7503-F0E7DB4477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1" creationId="{D5DB3556-8562-05FA-2E65-C597D4B42EB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2" creationId="{C5174A61-2744-80E8-05A7-CD2182F1F98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3" creationId="{5A1D054F-60BC-0171-7EE7-C946FFD5364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4" creationId="{5AEEFCFA-03F4-B72E-5AEE-A77DA8F0364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5" creationId="{01D21FA2-D93E-8577-FF74-B3749308B40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6" creationId="{6E7F2BA2-8D39-7C8D-6D80-76CD983010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7" creationId="{47462A20-77A3-F732-9BF7-49EC0057EA6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8" creationId="{66B3DAFD-1013-394F-EA2D-99BD634D71B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9" creationId="{58A97617-6171-7C5A-E698-BBCE11FE4CC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0" creationId="{EBD5C983-7DB2-0DC1-663B-32668874B12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1" creationId="{5F41DE70-40A9-501C-C1D9-C507B841A12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2" creationId="{170AD3CA-FF9A-3CC9-CBB8-5D08FB866F7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3" creationId="{7A76DC11-D1B1-7B95-6681-9C866B7781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4" creationId="{7DEFA459-FC5D-2A1B-EF6F-0ADF332685C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5" creationId="{B46DE68A-5CCD-F100-54C6-D6910351AF3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6" creationId="{D43C0138-B507-F4F4-F514-14CB745A066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7" creationId="{6280FFE5-CAEA-7875-8462-9DB9D48F225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8" creationId="{CEE752A6-040D-D423-2B03-022B2C25A56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9" creationId="{028DBA4A-699B-8158-B09E-BF8816B726D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0" creationId="{2F07F849-750B-345D-85F7-C20E3D000C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1" creationId="{BA136D08-AC0E-C572-53B6-9E73DAB12F7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2" creationId="{80294242-06FE-736B-44C9-94E7AC7297A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3" creationId="{7A5D7869-2BB4-C694-87BF-F9ABFBE5C0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4" creationId="{5AFF9102-6BBE-DC0E-8E4D-219A1647B5A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5" creationId="{DC9A4277-E92C-7F66-A326-AD97F47632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6" creationId="{3E8423F8-27C1-0E64-BAAA-C86D69D5514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7" creationId="{8EB899C0-37DD-8134-5016-DDCCD63EA7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8" creationId="{808C3FA9-D9CF-4E80-045D-25FD3F67628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9" creationId="{ADA324D1-0098-8468-2BAC-FAF6C3EE2FF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0" creationId="{F0D9706A-2467-9CDB-31E8-409CA20CEBC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1" creationId="{89C6BA11-4973-2AC6-0DAF-6C9B9CBA47E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2" creationId="{570D6BEA-8A9F-775E-0BF9-6AD274C5AD8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3" creationId="{996A3C5A-5958-9EB4-81B7-38BB5303387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4" creationId="{5CC4E777-6ED4-19FA-4824-6BF1B8D9AD2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5" creationId="{E83C75FE-564E-FF0D-3716-1AB0BED2F24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6" creationId="{ACE7E589-A160-F848-2015-6CAB51A8E96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7" creationId="{02A2D2F2-2940-4F66-E843-D0CF488A564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8" creationId="{99E78665-A3E7-8248-CB56-4DF46902B6B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9" creationId="{805E6080-5754-C064-74A6-7F28C79FB96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0" creationId="{EA67C5FC-01E7-3E58-47BA-8DE60274E64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1" creationId="{C83A9AF7-EF5A-D447-2B70-1374A2A6940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2" creationId="{7FFE373A-E374-F5B4-FBA8-FD4951C175F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3" creationId="{F94518C0-1C61-C3A5-27F0-3573B9B59B5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4" creationId="{9648D1D4-37EE-3DBE-586A-706D7DAE1E2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5" creationId="{DE8C6989-93B7-2244-A2DB-F03E0F21732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6" creationId="{52D291AF-A0FE-87D7-7828-EBE1A550ADB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7" creationId="{49BE39FD-3472-A16D-D774-D706C0C8A38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8" creationId="{85570AA2-5853-95E9-CB09-B8A3C313D2C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9" creationId="{E548176F-E1C6-622D-330B-2616F1F8840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1" creationId="{4B2244AA-3CEF-B442-B207-74EBBF03861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2" creationId="{C694E5A0-4505-6BE9-4290-0DB1D5DF31D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3" creationId="{2C6D7D73-907E-87BC-9A8D-CA86CDC090C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4" creationId="{17449B70-461D-44C6-17AE-D9A64B1D679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5" creationId="{21C7395C-B94B-7C67-2C66-81427B1D953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6" creationId="{9E6B748B-DC01-1600-68C6-6E7A5EC5C1E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7" creationId="{5947AE6F-3D4E-2417-8E10-47D7D6478DD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8" creationId="{E341C4A0-8AAC-2195-3E6E-E717F98C175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9" creationId="{5D0396C0-C8AF-A592-03DF-1FBD9FA3B71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0" creationId="{AD970A80-C69D-0039-6DB7-C71682298B9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1" creationId="{21A8CE2D-177C-1DA5-5075-1413FE14535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2" creationId="{8406D5FA-17BC-E7EC-F857-27C274E438A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3" creationId="{1E1D9E59-59BB-1591-2020-910B8C6A862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4" creationId="{19C149FE-E52C-355B-DEE7-A139A0A7367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5" creationId="{A5CA90E1-9F08-1ECB-02AD-13C92ECDB26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6" creationId="{5490DA83-ED3A-841D-D199-3C9547F6528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7" creationId="{F584B7BB-DDB2-5181-9973-93EA1F79C63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8" creationId="{303CA988-6A6C-E0A7-B2E0-DBC2CCD6CA0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9" creationId="{C5C53D8D-FBBB-022D-EB25-4BC797624A2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0" creationId="{490D21A8-8FE7-8E84-1606-7F3B5B036B3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1" creationId="{2B7B640C-AC92-374E-0D6F-2E588824667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2" creationId="{F357CAA2-4AD8-97B0-3D9D-9842295086A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3" creationId="{98AC4544-DD7B-DE03-9E65-296C18E60FE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4" creationId="{FDABC44E-8EEC-0B70-085C-2A69149F34C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5" creationId="{4FB085C8-2562-1891-16E2-D152C555203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6" creationId="{67CBDA0E-4DDE-B29E-5899-C12EDC2F22F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7" creationId="{DA283EAE-D721-744D-7A24-15B0F90DAA2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8" creationId="{838D1159-33DC-ED53-F659-12ACA68E49D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9" creationId="{726D52EA-5CC6-7CD7-6D7B-A93470B46F2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0" creationId="{099B193E-F82A-6DC7-BB98-C0E65943A25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1" creationId="{A5604B87-ED43-378C-96F5-4CB80B0E1B3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2" creationId="{FF17E2CF-77F5-FB73-C15D-ED322AA2F3B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3" creationId="{4F993831-BBE3-9780-EF86-CDB661EC215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4" creationId="{F6B84000-00DF-BA04-0D3E-E25D8253095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5" creationId="{91D14951-47B7-B934-56FA-8179336F74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6" creationId="{2A186CCD-307E-8E9E-FBA8-C76C661B99A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7" creationId="{7351DC5D-EE5C-F703-3ED7-B21ED934908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8" creationId="{43B9E6D3-BF66-1270-E4D2-F2DA6E23DF3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9" creationId="{CC9FCC1D-3F23-B8B9-B1A5-18EEE71F6C3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0" creationId="{350D373E-55B2-C17F-1AFA-86914D6F202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1" creationId="{009804B8-FB99-67C4-91BF-F728A3C276A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2" creationId="{AB6FC553-0391-0959-5340-87D0E4A68DA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3" creationId="{CB985DD4-1E10-066C-BEBB-69D4E2752BC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4" creationId="{CE9D591F-9BAA-2FF0-2CD4-EBB1930BFE3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5" creationId="{6AC21511-424B-AF5E-A93B-AC8C3A89CB0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6" creationId="{8BCD5787-3353-FA4F-2978-3A09926FA59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7" creationId="{D4DE5001-E8AB-B16C-E458-472DF1070A0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8" creationId="{194C94DB-9D4E-F919-5650-86F7C3CBF7B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9" creationId="{46DD67A6-22FE-1B87-6A96-F13ED88D2F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0" creationId="{1862FB9D-8C56-F9C6-4B62-539BAB9EB81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1" creationId="{4F4016D1-3147-373E-DAC6-F4064063262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2" creationId="{E3E16916-AED5-DA1A-D5CA-B9F5E9A1110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3" creationId="{D9D17EEB-2031-CD90-35D9-AC2E51D1E95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4" creationId="{876569E8-490A-F39C-508C-F5C04C62E3B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5" creationId="{FFE4DA81-07FF-ED9D-0DD7-C67CC25FF69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6" creationId="{F26142C8-DAB4-EBA8-1352-A199633176A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7" creationId="{1474466A-D07D-82B1-2B19-7111895A8C8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8" creationId="{2698B032-9970-D702-E97A-834736952F8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9" creationId="{3B74F6AE-E38D-0C59-29FB-AED6A13D91C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0" creationId="{8A6525CE-969B-9C68-999B-5948D860153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1" creationId="{FE417D58-62A1-0B5A-C46B-A54423F1D34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2" creationId="{B4364E03-A662-3101-B3E0-13F0FB3A40A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3" creationId="{B2157182-9C8B-DA3E-3AC2-313BC380C69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4" creationId="{29BB7EB3-B765-58EE-A234-6DDC8D5117D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5" creationId="{94CAE735-62F6-DDD6-C5B4-DA77CD5A51D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6" creationId="{158A19C6-9CF0-E990-FAE1-2D852FC58CA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7" creationId="{B34DE93B-4415-7672-653B-CAABE00A34A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8" creationId="{B5BC8851-3684-157E-634B-2B38E152EE6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9" creationId="{8E54B5CB-C890-0E24-85DF-537848CBCCD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0" creationId="{3404D962-A650-F320-65C7-D352505387C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1" creationId="{8B902304-3B6B-AF87-2CA6-A92243F9E0A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2" creationId="{C6B35F8C-D163-FA9A-3296-8F0A5594BFE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3" creationId="{FC16675F-4959-099B-2693-C880C9FD0E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4" creationId="{011BC33F-0B12-63F9-6449-76C2861B2DB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5" creationId="{C73CB5EE-6792-2986-21D7-62F57E61643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6" creationId="{3B0E4C27-95A0-FB08-F5B0-57106A31356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7" creationId="{67A29293-61DC-879D-D944-907A314729F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8" creationId="{C4B6D0BF-D315-8FFA-0CCD-E6987222194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9" creationId="{D17D435F-78F4-C5D9-0B60-B7B583F4CB0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0" creationId="{8160EF7B-EB9C-C85C-7049-188DEBF04CD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1" creationId="{DCB9FF18-306C-A2A3-EE5F-068A61E89DA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2" creationId="{8036E033-19EC-77FF-4BE3-CB4ECCA4A4D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3" creationId="{76D6080D-3D7A-4136-D77A-014AEBC1BE6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4" creationId="{6E05AFD2-3834-671C-E48B-6457E03CE6E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5" creationId="{C66D4AF2-961B-9F41-5E7B-6B9C988B145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6" creationId="{4D680A23-98D2-159B-66FB-53CEA0931B5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7" creationId="{953E7938-3F90-0BB5-74F8-E43B2D0F598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8" creationId="{98A5BF7E-2253-7821-B635-00F004C75A5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9" creationId="{CF1E57CF-0B38-3488-05E0-0022761C269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0" creationId="{43E0DA57-0563-3422-0DF1-CF4C0C3E074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1" creationId="{74E22CED-554D-5F22-D865-7FB968692AA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2" creationId="{FF3876B1-E902-DDC3-65A3-CC2259B79D3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3" creationId="{068523FE-791A-040B-A2DA-2A7415A7B96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4" creationId="{9E8FF010-6252-3308-7366-91592810CBF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5" creationId="{EBF1ED51-F2B3-0082-73DB-387792E37D8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6" creationId="{83D00F18-DC98-F152-B57D-90BFF03411E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7" creationId="{85166D80-EE67-7549-E01C-E48A9BAA02F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8" creationId="{26C2B526-C743-09F4-A407-B8F16CA331A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9" creationId="{779E2D09-CA3A-AFB2-6581-945C2662F10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0" creationId="{A4F24561-EC97-BE94-E9A2-73C44E1B131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1" creationId="{56FCB289-FE38-1F65-8451-48E93E1CBC6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3" creationId="{33758163-FBDC-AD9B-D125-56B2D8D1FD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4" creationId="{9CFBF0DA-9A2A-E55B-2B39-5F702D42F08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5" creationId="{CC30ED0D-0DF1-1C7E-F80F-F2E92E02C30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6" creationId="{ABEADCE8-5D06-10C4-7846-856C5975577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7" creationId="{F190BCAB-5999-D92D-479B-FA42CFB22B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8" creationId="{264E7220-E281-92AE-B76E-C29A4BFE41C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9" creationId="{E4D2A0A2-4B81-FC6D-66CA-92C620A1A06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0" creationId="{9A77F503-7B57-B641-A27F-85D37B19097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1" creationId="{0A15196F-3DF2-345E-7D41-9288A8F4627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2" creationId="{C3B19453-42E0-409A-6CD2-AD7FF708A9A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3" creationId="{C6968C9B-301E-87FE-CC9A-4A3A686CA18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4" creationId="{86C0EB9C-ED30-630E-950C-933CD9AB47C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5" creationId="{E3F31132-5A91-1F5C-6B27-F0EEE89C28C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6" creationId="{A66B35D7-C096-E164-4ABA-2660F42D661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7" creationId="{B457FCD3-CE11-2701-5208-C9FD5162354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8" creationId="{6B69135B-168F-4496-56BF-AC44F915DDC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9" creationId="{88573F80-916E-8CF6-4806-E961F51D9A3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0" creationId="{8C359209-ABD6-BC05-05F4-4681951BCBF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1" creationId="{74F65C84-C7CB-141E-F6F9-68251595D7A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2" creationId="{11A03070-7083-6BBB-B1C9-5E41335FF41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3" creationId="{AB1C35A6-5568-5F24-E41D-E1BDC7FF2FB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4" creationId="{DF97716A-4E2B-CE68-5BF7-9B585B22F29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5" creationId="{5177E0D7-3A95-FD82-72EC-F16A392C578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6" creationId="{A1189A79-5312-7439-61D3-EF20A2DD6B4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7" creationId="{36106B22-B2AA-9E23-494C-685E99D35FC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8" creationId="{5624D8BC-472E-950D-2138-37AF7BB67A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9" creationId="{7EF850C2-FBBE-7A47-6B7A-6077560F38B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0" creationId="{B36C4658-9727-D524-5801-71B0EFBB650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1" creationId="{490639FB-53B9-A46F-2E3A-685C758A9F7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2" creationId="{4D8D7233-1B9E-9CCD-AA55-7DE24501C4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3" creationId="{BB432506-5FBA-B652-5A72-0846031933A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4" creationId="{F098B972-3B45-CF55-22B3-5050B475584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5" creationId="{569ADD17-E8BE-9D85-A5E1-003494820F4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6" creationId="{B219DB06-FEB0-4A74-7089-2CACF7C8141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7" creationId="{A92E608E-C5D9-11DB-5F31-ED343D221C4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8" creationId="{3034A159-2D5C-CFF7-257E-D29140AAB7F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9" creationId="{94CF3F2A-A727-4D4F-646C-905DFB11C04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0" creationId="{F40143C1-CE4A-6B14-AE3E-D6C371FA8BE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1" creationId="{FFD994E3-A714-A602-7A68-305229FB26B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2" creationId="{1DADFA37-21A0-4B3F-8728-FD76AC139EC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3" creationId="{664EA6D8-A5F6-BCC1-9464-9C743752641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4" creationId="{82885176-4A37-41B6-0643-3E7B80CAF0C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5" creationId="{78335B2E-7C09-9375-1F6D-B9FC56A5B17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6" creationId="{DBC375CF-42DA-A053-30C0-1AF0F701212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7" creationId="{CF9BD4AB-17BB-875D-4DFF-53C3B9332CD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8" creationId="{73652EAE-FBC3-CDDA-615B-1C66B3C11E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9" creationId="{5C5F6050-414F-35CA-E2BE-3C69B805DFB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0" creationId="{22487CA1-7D48-F685-3EC5-4718124BEAF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1" creationId="{5BE24FAE-8CD4-3C57-C59F-936B88BC366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2" creationId="{8729BC19-3C57-E654-1A04-09A14D27AE1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3" creationId="{117E5912-5646-7A8C-577E-8E5D87FB2B6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4" creationId="{AE9B84F9-EA28-8048-CE9D-F077560332B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5" creationId="{29E5AA40-7C9F-EC7C-1396-586F0C79CC6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6" creationId="{CC6E54CC-9119-8801-CA39-AAADFC9B386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7" creationId="{F033BD58-3EBC-E24D-F164-5CA6EB7CB1A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8" creationId="{D58523AB-E743-08EC-2848-7C881AF4B51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9" creationId="{62498574-C36E-5BD6-1213-E3790BC9EB0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0" creationId="{6A9F119B-F782-9881-9251-6517D7C376F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1" creationId="{B0A7D967-BAB1-1658-5FFA-1A385F921CE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2" creationId="{D09AE0AC-7F78-AF0C-B6F9-DD270B8C94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3" creationId="{7C509C97-4116-9A19-5B27-14B44EE400B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4" creationId="{214C1E4A-8140-8E1E-BDC5-5D808CB9F4E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5" creationId="{5282065A-A24D-B938-12B8-4FF4B9124CC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6" creationId="{34F749D2-30D5-5695-6B58-D67D4ED7C87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7" creationId="{3BBB4068-9FE8-D391-5CEF-79F36D540C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8" creationId="{CB1F46F4-70E2-B7C3-C984-E3D4563F78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9" creationId="{B841F888-F96C-32C6-B0B8-A70D152BDE9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0" creationId="{C8522DAC-7908-8E45-B223-2A4F9AE89F8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1" creationId="{0F15D24B-DEDF-1BF4-E25E-6BB8F63FE99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2" creationId="{1F613CB0-D350-6725-6AA7-0A1DBAAD279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3" creationId="{2E3E14BD-C9AB-62E9-4A1E-B180A5A373D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4" creationId="{5DDDB2C7-E3E9-A7E6-C2CF-18EC1CCD69D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5" creationId="{747F2E0A-753E-EE2E-9AC6-D02D059EC52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6" creationId="{533495A1-618F-60CF-B2E5-B9D37B679BF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7" creationId="{D128147E-9789-A5C1-137D-8D01D6D8852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8" creationId="{D2CD0132-D930-F1F3-2A6A-0650D57290B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9" creationId="{E00605E8-AE9B-091C-0005-2ED7CD24392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0" creationId="{8F1214B9-ADA0-092A-9711-6A9EE35E439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1" creationId="{B8943F07-2149-E466-EDED-ADB271AE932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2" creationId="{A0B30AEC-759C-154B-9664-5D4D003E720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3" creationId="{51FB9A3A-DE88-950C-3DB2-D5C418851A9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4" creationId="{7157665B-F126-C5A7-8261-5D0A5045B0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5" creationId="{25CCCACC-7A99-ABE7-DE31-6234D6B32A7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6" creationId="{90B5DA94-1BB0-6B73-C41E-804CF1BB2C8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7" creationId="{22D3A441-9DFB-3057-1364-2EBEDD6EE62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8" creationId="{F650424B-603B-8431-B387-281E5C5FBF0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9" creationId="{04C6AD70-FD25-FE4D-0452-AD0780FED09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0" creationId="{39CD8115-4CF3-7DF7-CE9D-95ED15D3DB1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1" creationId="{A13C187A-EE5E-B971-6366-4D3B076DE33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2" creationId="{F531BE17-3752-1746-B4DB-D01E66B2C6C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3" creationId="{0C4FB3A2-0F3D-78B7-DF9F-B59454D827C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4" creationId="{B46BAA71-1A9C-CC15-BE5F-A3604D7EC48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5" creationId="{B83DE557-DA76-4E1A-3E98-1FC387981AD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6" creationId="{09999EC1-E509-4658-8DD7-53E425C8CE8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7" creationId="{0946FB75-2500-D2E3-7D7C-15AE9E5FD5E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8" creationId="{11AC56C5-9BB5-DCA5-2569-3ABCECCBE34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9" creationId="{D2ED05D7-7963-D854-0B02-5979602D5F2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0" creationId="{5E197B4A-783F-6C77-92D7-D5B67086DF9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1" creationId="{694CC5A6-0B48-6B86-324B-4264C64F9B3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2" creationId="{9ADD264B-9476-311E-7DED-DA7E82446BB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3" creationId="{B627E550-821A-3B79-CCDC-B3728E74A7F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4" creationId="{5D2278FD-2AC9-3C9D-18B8-F2CB0909057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5" creationId="{027076DC-48F0-E6A7-1778-B2B0A67C01C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6" creationId="{2AD1DDDA-3BEF-A88D-A55D-BA3B8E86013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7" creationId="{40536C5C-FBC9-6DEC-2966-8246DFE78EC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8" creationId="{82524B00-8C14-F022-BD1D-FC531C7A6F1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9" creationId="{4FE13EE3-19C8-C493-887C-3B59D238FF2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0" creationId="{C52A8954-D4E1-884C-8752-05D55898D7D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1" creationId="{EAAA11BD-7945-88BA-DF8C-21A0FE3FA9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2" creationId="{D3C29059-7A8C-A5AD-83C2-278D9AA4EBA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3" creationId="{CE1944D0-C6F2-8DD6-4FA1-512173567A0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4" creationId="{D3A3CD93-67EA-37FD-26D3-931DCFA3E17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5" creationId="{E3E8073F-E73E-21BF-7B67-F3A90F631D9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6" creationId="{A97478FB-90F0-7826-50F5-6F33AF692B9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7" creationId="{4BE031BC-04B3-CA06-8DCF-B7487A79B68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8" creationId="{E075CB57-3210-4805-81CE-0D47AEC3AA4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9" creationId="{21EA9EDB-A83B-67F9-2757-91F497AF0EC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0" creationId="{31129914-5F82-6E4A-C80A-92D0FCD45E4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1" creationId="{37152E67-45BA-96BE-CB93-01F256FEB46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2" creationId="{2C5875FB-F30D-378A-D774-B4849582804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3" creationId="{CDB4B6D8-D1F5-D0C5-4272-4D4402363A9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4" creationId="{48823A58-CDB6-2A58-C711-581309D148F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5" creationId="{82275820-2D92-EEBA-803A-218F5B66717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6" creationId="{86FD5BC2-E2A4-64EE-6491-84ACA5658A3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7" creationId="{6259DB1F-C846-F7D2-89B3-3B7A8F3BB9E2}"/>
          </ac:spMkLst>
        </pc:spChg>
        <pc:spChg chg="add mod topLvl">
          <ac:chgData name="Dylan Hwang" userId="98769869-b4eb-4647-b68d-f4de93cb88d9" providerId="ADAL" clId="{CF995646-0546-48A4-899E-18E21CD8628E}" dt="2022-09-07T07:52:22.457" v="4133" actId="1036"/>
          <ac:spMkLst>
            <pc:docMk/>
            <pc:sldMk cId="180479125" sldId="260"/>
            <ac:spMk id="328" creationId="{3FF936D1-D90C-2E6A-8426-1643B807A100}"/>
          </ac:spMkLst>
        </pc:spChg>
        <pc:spChg chg="add del mod topLvl">
          <ac:chgData name="Dylan Hwang" userId="98769869-b4eb-4647-b68d-f4de93cb88d9" providerId="ADAL" clId="{CF995646-0546-48A4-899E-18E21CD8628E}" dt="2022-09-07T07:51:39.357" v="4082" actId="478"/>
          <ac:spMkLst>
            <pc:docMk/>
            <pc:sldMk cId="180479125" sldId="260"/>
            <ac:spMk id="329" creationId="{9462A103-6C6A-87DA-26ED-BA6813540C3A}"/>
          </ac:spMkLst>
        </pc:spChg>
        <pc:spChg chg="add del mod">
          <ac:chgData name="Dylan Hwang" userId="98769869-b4eb-4647-b68d-f4de93cb88d9" providerId="ADAL" clId="{CF995646-0546-48A4-899E-18E21CD8628E}" dt="2022-09-07T07:39:22.058" v="3274" actId="478"/>
          <ac:spMkLst>
            <pc:docMk/>
            <pc:sldMk cId="180479125" sldId="260"/>
            <ac:spMk id="331" creationId="{5DE5CBCE-4268-7EC8-13AD-FCF276E70C3B}"/>
          </ac:spMkLst>
        </pc:spChg>
        <pc:spChg chg="add del mod">
          <ac:chgData name="Dylan Hwang" userId="98769869-b4eb-4647-b68d-f4de93cb88d9" providerId="ADAL" clId="{CF995646-0546-48A4-899E-18E21CD8628E}" dt="2022-09-07T07:39:21.206" v="3273" actId="478"/>
          <ac:spMkLst>
            <pc:docMk/>
            <pc:sldMk cId="180479125" sldId="260"/>
            <ac:spMk id="332" creationId="{E466036A-25C6-8162-2261-80FA33B16353}"/>
          </ac:spMkLst>
        </pc:spChg>
        <pc:spChg chg="add mod topLvl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33" creationId="{78ADA4E2-0B20-E35F-CB30-D14D7FDF30A0}"/>
          </ac:spMkLst>
        </pc:spChg>
        <pc:spChg chg="add del mod topLvl">
          <ac:chgData name="Dylan Hwang" userId="98769869-b4eb-4647-b68d-f4de93cb88d9" providerId="ADAL" clId="{CF995646-0546-48A4-899E-18E21CD8628E}" dt="2022-09-07T07:48:46.502" v="3912" actId="478"/>
          <ac:spMkLst>
            <pc:docMk/>
            <pc:sldMk cId="180479125" sldId="260"/>
            <ac:spMk id="334" creationId="{E5F48845-B17A-A074-D971-6D4BC47C05EB}"/>
          </ac:spMkLst>
        </pc:spChg>
        <pc:spChg chg="add mod topLvl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35" creationId="{A060A295-A60B-BB60-112A-53D4A7776A23}"/>
          </ac:spMkLst>
        </pc:spChg>
        <pc:spChg chg="add del mod">
          <ac:chgData name="Dylan Hwang" userId="98769869-b4eb-4647-b68d-f4de93cb88d9" providerId="ADAL" clId="{CF995646-0546-48A4-899E-18E21CD8628E}" dt="2022-09-07T07:37:43.095" v="3122" actId="478"/>
          <ac:spMkLst>
            <pc:docMk/>
            <pc:sldMk cId="180479125" sldId="260"/>
            <ac:spMk id="336" creationId="{FFDED27C-43F8-9F6E-CF39-D3C4F36DEECE}"/>
          </ac:spMkLst>
        </pc:spChg>
        <pc:spChg chg="add mod topLvl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37" creationId="{568D0212-3A56-8E00-4D88-27AA08A7CDEC}"/>
          </ac:spMkLst>
        </pc:spChg>
        <pc:spChg chg="add mod topLvl">
          <ac:chgData name="Dylan Hwang" userId="98769869-b4eb-4647-b68d-f4de93cb88d9" providerId="ADAL" clId="{CF995646-0546-48A4-899E-18E21CD8628E}" dt="2022-09-07T07:52:27.040" v="4141" actId="1036"/>
          <ac:spMkLst>
            <pc:docMk/>
            <pc:sldMk cId="180479125" sldId="260"/>
            <ac:spMk id="338" creationId="{63AD213F-0851-4E8D-6B30-5CF6D18372B9}"/>
          </ac:spMkLst>
        </pc:spChg>
        <pc:spChg chg="add mod topLvl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40" creationId="{4ECD1CE1-65E1-1659-4852-BEDD16EA9955}"/>
          </ac:spMkLst>
        </pc:spChg>
        <pc:spChg chg="add del mod">
          <ac:chgData name="Dylan Hwang" userId="98769869-b4eb-4647-b68d-f4de93cb88d9" providerId="ADAL" clId="{CF995646-0546-48A4-899E-18E21CD8628E}" dt="2022-09-07T07:39:19.807" v="3272" actId="478"/>
          <ac:spMkLst>
            <pc:docMk/>
            <pc:sldMk cId="180479125" sldId="260"/>
            <ac:spMk id="341" creationId="{DEEA23AA-B1E0-4AB4-9C86-8167C0281DC7}"/>
          </ac:spMkLst>
        </pc:spChg>
        <pc:spChg chg="add del mod">
          <ac:chgData name="Dylan Hwang" userId="98769869-b4eb-4647-b68d-f4de93cb88d9" providerId="ADAL" clId="{CF995646-0546-48A4-899E-18E21CD8628E}" dt="2022-09-07T07:41:04.410" v="3369"/>
          <ac:spMkLst>
            <pc:docMk/>
            <pc:sldMk cId="180479125" sldId="260"/>
            <ac:spMk id="342" creationId="{DC574952-9F06-FAA8-FAB4-5D8276F3533B}"/>
          </ac:spMkLst>
        </pc:spChg>
        <pc:spChg chg="add del mod">
          <ac:chgData name="Dylan Hwang" userId="98769869-b4eb-4647-b68d-f4de93cb88d9" providerId="ADAL" clId="{CF995646-0546-48A4-899E-18E21CD8628E}" dt="2022-09-07T07:44:56.753" v="3565" actId="478"/>
          <ac:spMkLst>
            <pc:docMk/>
            <pc:sldMk cId="180479125" sldId="260"/>
            <ac:spMk id="344" creationId="{6E736454-800D-AF9D-8068-A2D22D8A282A}"/>
          </ac:spMkLst>
        </pc:spChg>
        <pc:spChg chg="add mod">
          <ac:chgData name="Dylan Hwang" userId="98769869-b4eb-4647-b68d-f4de93cb88d9" providerId="ADAL" clId="{CF995646-0546-48A4-899E-18E21CD8628E}" dt="2022-09-08T00:42:44.822" v="10376" actId="6549"/>
          <ac:spMkLst>
            <pc:docMk/>
            <pc:sldMk cId="180479125" sldId="260"/>
            <ac:spMk id="345" creationId="{9E798B21-0C36-7CEA-6892-319EFA6A907C}"/>
          </ac:spMkLst>
        </pc:spChg>
        <pc:spChg chg="add mod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46" creationId="{312C80A6-2D54-F665-364B-A7FAA6BC7B6B}"/>
          </ac:spMkLst>
        </pc:spChg>
        <pc:grpChg chg="mod topLvl">
          <ac:chgData name="Dylan Hwang" userId="98769869-b4eb-4647-b68d-f4de93cb88d9" providerId="ADAL" clId="{CF995646-0546-48A4-899E-18E21CD8628E}" dt="2022-09-07T07:52:05.424" v="4121" actId="164"/>
          <ac:grpSpMkLst>
            <pc:docMk/>
            <pc:sldMk cId="180479125" sldId="260"/>
            <ac:grpSpMk id="11" creationId="{FE04B20D-6458-C7C6-BC5D-F2DF5E297853}"/>
          </ac:grpSpMkLst>
        </pc:grpChg>
        <pc:grpChg chg="mod">
          <ac:chgData name="Dylan Hwang" userId="98769869-b4eb-4647-b68d-f4de93cb88d9" providerId="ADAL" clId="{CF995646-0546-48A4-899E-18E21CD8628E}" dt="2022-09-07T07:43:58.728" v="3560" actId="165"/>
          <ac:grpSpMkLst>
            <pc:docMk/>
            <pc:sldMk cId="180479125" sldId="260"/>
            <ac:grpSpMk id="16" creationId="{6DD365AC-770F-A251-33DC-235EF6BE1BA3}"/>
          </ac:grpSpMkLst>
        </pc:grpChg>
        <pc:grpChg chg="mod">
          <ac:chgData name="Dylan Hwang" userId="98769869-b4eb-4647-b68d-f4de93cb88d9" providerId="ADAL" clId="{CF995646-0546-48A4-899E-18E21CD8628E}" dt="2022-09-07T07:43:58.728" v="3560" actId="165"/>
          <ac:grpSpMkLst>
            <pc:docMk/>
            <pc:sldMk cId="180479125" sldId="260"/>
            <ac:grpSpMk id="100" creationId="{E33EDD64-23F8-6435-B835-88BBC24907A7}"/>
          </ac:grpSpMkLst>
        </pc:grpChg>
        <pc:grpChg chg="mod">
          <ac:chgData name="Dylan Hwang" userId="98769869-b4eb-4647-b68d-f4de93cb88d9" providerId="ADAL" clId="{CF995646-0546-48A4-899E-18E21CD8628E}" dt="2022-09-07T07:43:58.728" v="3560" actId="165"/>
          <ac:grpSpMkLst>
            <pc:docMk/>
            <pc:sldMk cId="180479125" sldId="260"/>
            <ac:grpSpMk id="202" creationId="{14007FC0-759F-C31D-9988-CBDAC35E0D6D}"/>
          </ac:grpSpMkLst>
        </pc:grpChg>
        <pc:grpChg chg="add del mod">
          <ac:chgData name="Dylan Hwang" userId="98769869-b4eb-4647-b68d-f4de93cb88d9" providerId="ADAL" clId="{CF995646-0546-48A4-899E-18E21CD8628E}" dt="2022-09-07T07:43:58.728" v="3560" actId="165"/>
          <ac:grpSpMkLst>
            <pc:docMk/>
            <pc:sldMk cId="180479125" sldId="260"/>
            <ac:grpSpMk id="343" creationId="{9F6FF8D7-03CD-9E54-1D15-0FEB8C64B9D8}"/>
          </ac:grpSpMkLst>
        </pc:grpChg>
        <pc:grpChg chg="add mod">
          <ac:chgData name="Dylan Hwang" userId="98769869-b4eb-4647-b68d-f4de93cb88d9" providerId="ADAL" clId="{CF995646-0546-48A4-899E-18E21CD8628E}" dt="2022-09-07T07:52:08.309" v="4122" actId="12788"/>
          <ac:grpSpMkLst>
            <pc:docMk/>
            <pc:sldMk cId="180479125" sldId="260"/>
            <ac:grpSpMk id="348" creationId="{444039E1-3DB8-DCD6-6E22-D32A0C26842A}"/>
          </ac:grpSpMkLst>
        </pc:grpChg>
        <pc:picChg chg="add del mod modCrop">
          <ac:chgData name="Dylan Hwang" userId="98769869-b4eb-4647-b68d-f4de93cb88d9" providerId="ADAL" clId="{CF995646-0546-48A4-899E-18E21CD8628E}" dt="2022-09-07T07:11:03.977" v="1294" actId="27803"/>
          <ac:picMkLst>
            <pc:docMk/>
            <pc:sldMk cId="180479125" sldId="260"/>
            <ac:picMk id="10" creationId="{F46F2A22-7DFE-7901-A8B4-D7B0C59D3517}"/>
          </ac:picMkLst>
        </pc:picChg>
        <pc:picChg chg="add del mod ord">
          <ac:chgData name="Dylan Hwang" userId="98769869-b4eb-4647-b68d-f4de93cb88d9" providerId="ADAL" clId="{CF995646-0546-48A4-899E-18E21CD8628E}" dt="2022-09-07T07:25:05.479" v="2322" actId="478"/>
          <ac:picMkLst>
            <pc:docMk/>
            <pc:sldMk cId="180479125" sldId="260"/>
            <ac:picMk id="330" creationId="{634343F8-1557-F338-CAA5-31476B6743F0}"/>
          </ac:picMkLst>
        </pc:picChg>
        <pc:picChg chg="add del mod">
          <ac:chgData name="Dylan Hwang" userId="98769869-b4eb-4647-b68d-f4de93cb88d9" providerId="ADAL" clId="{CF995646-0546-48A4-899E-18E21CD8628E}" dt="2022-09-07T07:51:07.115" v="4028" actId="478"/>
          <ac:picMkLst>
            <pc:docMk/>
            <pc:sldMk cId="180479125" sldId="260"/>
            <ac:picMk id="347" creationId="{E374427B-69B0-97A0-9AE2-9F6A831B0ED2}"/>
          </ac:picMkLst>
        </pc:picChg>
      </pc:sldChg>
      <pc:sldChg chg="add del setBg">
        <pc:chgData name="Dylan Hwang" userId="98769869-b4eb-4647-b68d-f4de93cb88d9" providerId="ADAL" clId="{CF995646-0546-48A4-899E-18E21CD8628E}" dt="2022-09-07T07:52:11.010" v="4123" actId="47"/>
        <pc:sldMkLst>
          <pc:docMk/>
          <pc:sldMk cId="4168335787" sldId="261"/>
        </pc:sldMkLst>
      </pc:sldChg>
      <pc:sldChg chg="modSp mod modNotesTx">
        <pc:chgData name="Dylan Hwang" userId="98769869-b4eb-4647-b68d-f4de93cb88d9" providerId="ADAL" clId="{CF995646-0546-48A4-899E-18E21CD8628E}" dt="2022-09-08T02:51:40.495" v="11087" actId="20577"/>
        <pc:sldMkLst>
          <pc:docMk/>
          <pc:sldMk cId="3228213792" sldId="262"/>
        </pc:sldMkLst>
        <pc:spChg chg="mod">
          <ac:chgData name="Dylan Hwang" userId="98769869-b4eb-4647-b68d-f4de93cb88d9" providerId="ADAL" clId="{CF995646-0546-48A4-899E-18E21CD8628E}" dt="2022-09-08T01:10:48.884" v="10442" actId="20577"/>
          <ac:spMkLst>
            <pc:docMk/>
            <pc:sldMk cId="3228213792" sldId="262"/>
            <ac:spMk id="10" creationId="{F0921E94-1B36-C4CB-F376-976B7F04B93E}"/>
          </ac:spMkLst>
        </pc:spChg>
      </pc:sldChg>
      <pc:sldChg chg="addSp delSp modSp add mod ord modNotesTx">
        <pc:chgData name="Dylan Hwang" userId="98769869-b4eb-4647-b68d-f4de93cb88d9" providerId="ADAL" clId="{CF995646-0546-48A4-899E-18E21CD8628E}" dt="2022-09-08T02:49:32.415" v="10558" actId="20577"/>
        <pc:sldMkLst>
          <pc:docMk/>
          <pc:sldMk cId="3647026011" sldId="263"/>
        </pc:sldMkLst>
        <pc:spChg chg="add mod">
          <ac:chgData name="Dylan Hwang" userId="98769869-b4eb-4647-b68d-f4de93cb88d9" providerId="ADAL" clId="{CF995646-0546-48A4-899E-18E21CD8628E}" dt="2022-09-07T08:54:53.895" v="6444" actId="207"/>
          <ac:spMkLst>
            <pc:docMk/>
            <pc:sldMk cId="3647026011" sldId="263"/>
            <ac:spMk id="2" creationId="{42C7CCF8-ABAA-C914-BD0C-B420DF602C13}"/>
          </ac:spMkLst>
        </pc:spChg>
        <pc:spChg chg="mod">
          <ac:chgData name="Dylan Hwang" userId="98769869-b4eb-4647-b68d-f4de93cb88d9" providerId="ADAL" clId="{CF995646-0546-48A4-899E-18E21CD8628E}" dt="2022-09-07T08:54:54.339" v="6445" actId="207"/>
          <ac:spMkLst>
            <pc:docMk/>
            <pc:sldMk cId="3647026011" sldId="263"/>
            <ac:spMk id="3" creationId="{B5877B2B-5C67-33DD-D73D-BFC710FFC930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5" creationId="{797A2F5D-0277-2482-ADD0-EBD8660D4837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7" creationId="{1A593BB3-F429-E2AB-94C0-49C9FDB1E127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8" creationId="{E73843E3-4F3A-6669-3049-C3031DA94C09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9" creationId="{B39BE73E-BFF3-36C5-4E48-B747FC0E4822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10" creationId="{F0921E94-1B36-C4CB-F376-976B7F04B93E}"/>
          </ac:spMkLst>
        </pc:spChg>
        <pc:spChg chg="add del">
          <ac:chgData name="Dylan Hwang" userId="98769869-b4eb-4647-b68d-f4de93cb88d9" providerId="ADAL" clId="{CF995646-0546-48A4-899E-18E21CD8628E}" dt="2022-09-07T08:08:45.909" v="4766" actId="478"/>
          <ac:spMkLst>
            <pc:docMk/>
            <pc:sldMk cId="3647026011" sldId="263"/>
            <ac:spMk id="11" creationId="{8D482DF5-2E74-1067-823C-CF57FF93190B}"/>
          </ac:spMkLst>
        </pc:spChg>
        <pc:spChg chg="add del mod">
          <ac:chgData name="Dylan Hwang" userId="98769869-b4eb-4647-b68d-f4de93cb88d9" providerId="ADAL" clId="{CF995646-0546-48A4-899E-18E21CD8628E}" dt="2022-09-08T00:43:05.645" v="10387" actId="1038"/>
          <ac:spMkLst>
            <pc:docMk/>
            <pc:sldMk cId="3647026011" sldId="263"/>
            <ac:spMk id="13" creationId="{EED8923F-4ACA-54D7-ED6A-BE3040D8DDB8}"/>
          </ac:spMkLst>
        </pc:spChg>
        <pc:spChg chg="add mod">
          <ac:chgData name="Dylan Hwang" userId="98769869-b4eb-4647-b68d-f4de93cb88d9" providerId="ADAL" clId="{CF995646-0546-48A4-899E-18E21CD8628E}" dt="2022-09-08T00:43:05.645" v="10387" actId="1038"/>
          <ac:spMkLst>
            <pc:docMk/>
            <pc:sldMk cId="3647026011" sldId="263"/>
            <ac:spMk id="15" creationId="{6FC91A82-06BD-867D-6571-9225A0E58FE5}"/>
          </ac:spMkLst>
        </pc:spChg>
        <pc:spChg chg="add del">
          <ac:chgData name="Dylan Hwang" userId="98769869-b4eb-4647-b68d-f4de93cb88d9" providerId="ADAL" clId="{CF995646-0546-48A4-899E-18E21CD8628E}" dt="2022-09-07T08:33:53.583" v="5387"/>
          <ac:spMkLst>
            <pc:docMk/>
            <pc:sldMk cId="3647026011" sldId="263"/>
            <ac:spMk id="22" creationId="{2A933C53-C807-31FE-FB7A-2A01F9A2D42B}"/>
          </ac:spMkLst>
        </pc:spChg>
        <pc:spChg chg="add del">
          <ac:chgData name="Dylan Hwang" userId="98769869-b4eb-4647-b68d-f4de93cb88d9" providerId="ADAL" clId="{CF995646-0546-48A4-899E-18E21CD8628E}" dt="2022-09-07T08:34:05.129" v="5389"/>
          <ac:spMkLst>
            <pc:docMk/>
            <pc:sldMk cId="3647026011" sldId="263"/>
            <ac:spMk id="23" creationId="{BD2FB464-8D7E-83A4-9F3B-C4F8CCAAA644}"/>
          </ac:spMkLst>
        </pc:spChg>
        <pc:spChg chg="add mod">
          <ac:chgData name="Dylan Hwang" userId="98769869-b4eb-4647-b68d-f4de93cb88d9" providerId="ADAL" clId="{CF995646-0546-48A4-899E-18E21CD8628E}" dt="2022-09-08T00:43:05.645" v="10387" actId="1038"/>
          <ac:spMkLst>
            <pc:docMk/>
            <pc:sldMk cId="3647026011" sldId="263"/>
            <ac:spMk id="28" creationId="{EEF8FE3B-E54E-B596-5B1C-FDFBF363AD33}"/>
          </ac:spMkLst>
        </pc:spChg>
        <pc:spChg chg="add del">
          <ac:chgData name="Dylan Hwang" userId="98769869-b4eb-4647-b68d-f4de93cb88d9" providerId="ADAL" clId="{CF995646-0546-48A4-899E-18E21CD8628E}" dt="2022-09-07T08:40:55.132" v="5715" actId="478"/>
          <ac:spMkLst>
            <pc:docMk/>
            <pc:sldMk cId="3647026011" sldId="263"/>
            <ac:spMk id="29" creationId="{1B67EF8A-E56B-BD75-93A0-72F15FAD6955}"/>
          </ac:spMkLst>
        </pc:spChg>
        <pc:spChg chg="add del mod ord">
          <ac:chgData name="Dylan Hwang" userId="98769869-b4eb-4647-b68d-f4de93cb88d9" providerId="ADAL" clId="{CF995646-0546-48A4-899E-18E21CD8628E}" dt="2022-09-07T08:42:00.520" v="5720" actId="478"/>
          <ac:spMkLst>
            <pc:docMk/>
            <pc:sldMk cId="3647026011" sldId="263"/>
            <ac:spMk id="30" creationId="{3EF556DE-A54D-5549-0F40-67E50EBC4FC7}"/>
          </ac:spMkLst>
        </pc:spChg>
        <pc:spChg chg="add del mod">
          <ac:chgData name="Dylan Hwang" userId="98769869-b4eb-4647-b68d-f4de93cb88d9" providerId="ADAL" clId="{CF995646-0546-48A4-899E-18E21CD8628E}" dt="2022-09-07T08:46:38.683" v="5821" actId="478"/>
          <ac:spMkLst>
            <pc:docMk/>
            <pc:sldMk cId="3647026011" sldId="263"/>
            <ac:spMk id="37" creationId="{066C2333-320E-687B-38D6-A5F5DEFB1402}"/>
          </ac:spMkLst>
        </pc:spChg>
        <pc:spChg chg="add del mod">
          <ac:chgData name="Dylan Hwang" userId="98769869-b4eb-4647-b68d-f4de93cb88d9" providerId="ADAL" clId="{CF995646-0546-48A4-899E-18E21CD8628E}" dt="2022-09-07T08:50:13.539" v="6199" actId="478"/>
          <ac:spMkLst>
            <pc:docMk/>
            <pc:sldMk cId="3647026011" sldId="263"/>
            <ac:spMk id="39" creationId="{5DEF8BC2-1183-BF55-9742-4B5B2EE084A8}"/>
          </ac:spMkLst>
        </pc:spChg>
        <pc:spChg chg="add del mod">
          <ac:chgData name="Dylan Hwang" userId="98769869-b4eb-4647-b68d-f4de93cb88d9" providerId="ADAL" clId="{CF995646-0546-48A4-899E-18E21CD8628E}" dt="2022-09-07T08:53:34.362" v="6375" actId="478"/>
          <ac:spMkLst>
            <pc:docMk/>
            <pc:sldMk cId="3647026011" sldId="263"/>
            <ac:spMk id="40" creationId="{40937E7D-6277-A8F4-3B95-704FB6FE23AA}"/>
          </ac:spMkLst>
        </pc:spChg>
        <pc:grpChg chg="add mod">
          <ac:chgData name="Dylan Hwang" userId="98769869-b4eb-4647-b68d-f4de93cb88d9" providerId="ADAL" clId="{CF995646-0546-48A4-899E-18E21CD8628E}" dt="2022-09-08T00:43:05.645" v="10387" actId="1038"/>
          <ac:grpSpMkLst>
            <pc:docMk/>
            <pc:sldMk cId="3647026011" sldId="263"/>
            <ac:grpSpMk id="26" creationId="{8D2D9061-AF54-F069-CC2B-21D1BF7DC348}"/>
          </ac:grpSpMkLst>
        </pc:grpChg>
        <pc:grpChg chg="add mod">
          <ac:chgData name="Dylan Hwang" userId="98769869-b4eb-4647-b68d-f4de93cb88d9" providerId="ADAL" clId="{CF995646-0546-48A4-899E-18E21CD8628E}" dt="2022-09-08T00:43:05.645" v="10387" actId="1038"/>
          <ac:grpSpMkLst>
            <pc:docMk/>
            <pc:sldMk cId="3647026011" sldId="263"/>
            <ac:grpSpMk id="34" creationId="{C656AAC4-16B9-F700-3BB8-CD03BCF5CFD2}"/>
          </ac:grpSpMkLst>
        </pc:grpChg>
        <pc:grpChg chg="add mod">
          <ac:chgData name="Dylan Hwang" userId="98769869-b4eb-4647-b68d-f4de93cb88d9" providerId="ADAL" clId="{CF995646-0546-48A4-899E-18E21CD8628E}" dt="2022-09-07T08:53:52.697" v="6435" actId="1037"/>
          <ac:grpSpMkLst>
            <pc:docMk/>
            <pc:sldMk cId="3647026011" sldId="263"/>
            <ac:grpSpMk id="38" creationId="{FB013C36-31F9-F52B-1570-EE3420D64842}"/>
          </ac:grpSpMkLst>
        </pc:grpChg>
        <pc:picChg chg="del">
          <ac:chgData name="Dylan Hwang" userId="98769869-b4eb-4647-b68d-f4de93cb88d9" providerId="ADAL" clId="{CF995646-0546-48A4-899E-18E21CD8628E}" dt="2022-09-07T07:53:50.556" v="4237" actId="478"/>
          <ac:picMkLst>
            <pc:docMk/>
            <pc:sldMk cId="3647026011" sldId="263"/>
            <ac:picMk id="4" creationId="{B51D7F51-C1CE-4CF3-973C-77648C1E4577}"/>
          </ac:picMkLst>
        </pc:picChg>
        <pc:picChg chg="mod">
          <ac:chgData name="Dylan Hwang" userId="98769869-b4eb-4647-b68d-f4de93cb88d9" providerId="ADAL" clId="{CF995646-0546-48A4-899E-18E21CD8628E}" dt="2022-09-08T00:18:25.860" v="9243" actId="1076"/>
          <ac:picMkLst>
            <pc:docMk/>
            <pc:sldMk cId="3647026011" sldId="263"/>
            <ac:picMk id="4" creationId="{BD5226D0-1BD1-68A3-366E-CB7E01E5A616}"/>
          </ac:picMkLst>
        </pc:picChg>
        <pc:picChg chg="add del mod">
          <ac:chgData name="Dylan Hwang" userId="98769869-b4eb-4647-b68d-f4de93cb88d9" providerId="ADAL" clId="{CF995646-0546-48A4-899E-18E21CD8628E}" dt="2022-09-07T08:17:11.780" v="5039" actId="478"/>
          <ac:picMkLst>
            <pc:docMk/>
            <pc:sldMk cId="3647026011" sldId="263"/>
            <ac:picMk id="12" creationId="{5720388D-874E-A1DE-1E4C-658C1336EBC7}"/>
          </ac:picMkLst>
        </pc:picChg>
        <pc:picChg chg="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14" creationId="{DF61980E-908D-A220-D97D-C1361D0A43A6}"/>
          </ac:picMkLst>
        </pc:picChg>
        <pc:picChg chg="add del mod">
          <ac:chgData name="Dylan Hwang" userId="98769869-b4eb-4647-b68d-f4de93cb88d9" providerId="ADAL" clId="{CF995646-0546-48A4-899E-18E21CD8628E}" dt="2022-09-07T08:39:03.032" v="5694" actId="478"/>
          <ac:picMkLst>
            <pc:docMk/>
            <pc:sldMk cId="3647026011" sldId="263"/>
            <ac:picMk id="25" creationId="{0C075537-3699-D298-D0C2-04FF56A95540}"/>
          </ac:picMkLst>
        </pc:picChg>
        <pc:picChg chg="add 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27" creationId="{95495EBA-7868-BD6C-30EE-B8818479FCAD}"/>
          </ac:picMkLst>
        </pc:picChg>
        <pc:picChg chg="add mod">
          <ac:chgData name="Dylan Hwang" userId="98769869-b4eb-4647-b68d-f4de93cb88d9" providerId="ADAL" clId="{CF995646-0546-48A4-899E-18E21CD8628E}" dt="2022-09-07T08:53:52.697" v="6435" actId="1037"/>
          <ac:picMkLst>
            <pc:docMk/>
            <pc:sldMk cId="3647026011" sldId="263"/>
            <ac:picMk id="35" creationId="{F160A3FA-E501-BB1E-281C-EA381DCFAF73}"/>
          </ac:picMkLst>
        </pc:picChg>
        <pc:picChg chg="add del mod">
          <ac:chgData name="Dylan Hwang" userId="98769869-b4eb-4647-b68d-f4de93cb88d9" providerId="ADAL" clId="{CF995646-0546-48A4-899E-18E21CD8628E}" dt="2022-09-07T08:47:29.848" v="5848" actId="478"/>
          <ac:picMkLst>
            <pc:docMk/>
            <pc:sldMk cId="3647026011" sldId="263"/>
            <ac:picMk id="36" creationId="{0427FD2C-1643-9050-85C3-6BBCCCF01FAA}"/>
          </ac:picMkLst>
        </pc:picChg>
        <pc:picChg chg="add del mod ord">
          <ac:chgData name="Dylan Hwang" userId="98769869-b4eb-4647-b68d-f4de93cb88d9" providerId="ADAL" clId="{CF995646-0546-48A4-899E-18E21CD8628E}" dt="2022-09-07T08:54:56.464" v="6447" actId="478"/>
          <ac:picMkLst>
            <pc:docMk/>
            <pc:sldMk cId="3647026011" sldId="263"/>
            <ac:picMk id="41" creationId="{EF638C5A-7BC1-90E5-A3CB-F568EDD27E54}"/>
          </ac:picMkLst>
        </pc:picChg>
        <pc:picChg chg="add mod ord">
          <ac:chgData name="Dylan Hwang" userId="98769869-b4eb-4647-b68d-f4de93cb88d9" providerId="ADAL" clId="{CF995646-0546-48A4-899E-18E21CD8628E}" dt="2022-09-07T08:56:10.697" v="6605" actId="1036"/>
          <ac:picMkLst>
            <pc:docMk/>
            <pc:sldMk cId="3647026011" sldId="263"/>
            <ac:picMk id="42" creationId="{0BF6B3FA-D4E3-6F2D-CF2F-8A7B214F1EB4}"/>
          </ac:picMkLst>
        </pc:picChg>
        <pc:picChg chg="add 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2050" creationId="{3B62038D-4CED-58FF-365C-889BCCE27A0A}"/>
          </ac:picMkLst>
        </pc:picChg>
        <pc:picChg chg="add 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2052" creationId="{5FA947D2-21C2-F05E-1F75-46DB1C2EB024}"/>
          </ac:picMkLst>
        </pc:picChg>
        <pc:picChg chg="add del mod">
          <ac:chgData name="Dylan Hwang" userId="98769869-b4eb-4647-b68d-f4de93cb88d9" providerId="ADAL" clId="{CF995646-0546-48A4-899E-18E21CD8628E}" dt="2022-09-07T08:44:10.336" v="5751" actId="478"/>
          <ac:picMkLst>
            <pc:docMk/>
            <pc:sldMk cId="3647026011" sldId="263"/>
            <ac:picMk id="2054" creationId="{7DC6ED35-45C5-D37D-0D41-C4555D8F6508}"/>
          </ac:picMkLst>
        </pc:picChg>
        <pc:picChg chg="add 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2056" creationId="{41317748-558D-909D-FB3F-578C2812609F}"/>
          </ac:picMkLst>
        </pc:picChg>
        <pc:picChg chg="add del mod">
          <ac:chgData name="Dylan Hwang" userId="98769869-b4eb-4647-b68d-f4de93cb88d9" providerId="ADAL" clId="{CF995646-0546-48A4-899E-18E21CD8628E}" dt="2022-09-07T08:32:38.209" v="5382" actId="478"/>
          <ac:picMkLst>
            <pc:docMk/>
            <pc:sldMk cId="3647026011" sldId="263"/>
            <ac:picMk id="2058" creationId="{47C296C0-1E6E-8042-7F1B-52C3C77020D5}"/>
          </ac:picMkLst>
        </pc:picChg>
        <pc:picChg chg="add del">
          <ac:chgData name="Dylan Hwang" userId="98769869-b4eb-4647-b68d-f4de93cb88d9" providerId="ADAL" clId="{CF995646-0546-48A4-899E-18E21CD8628E}" dt="2022-09-07T08:18:58.954" v="5191" actId="478"/>
          <ac:picMkLst>
            <pc:docMk/>
            <pc:sldMk cId="3647026011" sldId="263"/>
            <ac:picMk id="2060" creationId="{47E99D79-C4F6-2B01-57D7-77E7A39E8B3B}"/>
          </ac:picMkLst>
        </pc:picChg>
        <pc:picChg chg="add mod">
          <ac:chgData name="Dylan Hwang" userId="98769869-b4eb-4647-b68d-f4de93cb88d9" providerId="ADAL" clId="{CF995646-0546-48A4-899E-18E21CD8628E}" dt="2022-09-07T08:53:52.697" v="6435" actId="1037"/>
          <ac:picMkLst>
            <pc:docMk/>
            <pc:sldMk cId="3647026011" sldId="263"/>
            <ac:picMk id="2066" creationId="{634F5915-5D6F-021E-9AB7-E95795683105}"/>
          </ac:picMkLst>
        </pc:picChg>
        <pc:picChg chg="add del mod">
          <ac:chgData name="Dylan Hwang" userId="98769869-b4eb-4647-b68d-f4de93cb88d9" providerId="ADAL" clId="{CF995646-0546-48A4-899E-18E21CD8628E}" dt="2022-09-07T08:47:30.329" v="5849" actId="478"/>
          <ac:picMkLst>
            <pc:docMk/>
            <pc:sldMk cId="3647026011" sldId="263"/>
            <ac:picMk id="2068" creationId="{F77DE687-6584-5A0F-71D4-6D25FA3F33B4}"/>
          </ac:picMkLst>
        </pc:picChg>
        <pc:cxnChg chg="add mod">
          <ac:chgData name="Dylan Hwang" userId="98769869-b4eb-4647-b68d-f4de93cb88d9" providerId="ADAL" clId="{CF995646-0546-48A4-899E-18E21CD8628E}" dt="2022-09-08T00:43:05.645" v="10387" actId="1038"/>
          <ac:cxnSpMkLst>
            <pc:docMk/>
            <pc:sldMk cId="3647026011" sldId="263"/>
            <ac:cxnSpMk id="17" creationId="{5497E194-B46B-19B1-DC2B-4308D0785766}"/>
          </ac:cxnSpMkLst>
        </pc:cxnChg>
        <pc:cxnChg chg="add mod">
          <ac:chgData name="Dylan Hwang" userId="98769869-b4eb-4647-b68d-f4de93cb88d9" providerId="ADAL" clId="{CF995646-0546-48A4-899E-18E21CD8628E}" dt="2022-09-08T00:43:05.645" v="10387" actId="1038"/>
          <ac:cxnSpMkLst>
            <pc:docMk/>
            <pc:sldMk cId="3647026011" sldId="263"/>
            <ac:cxnSpMk id="18" creationId="{AE1FF9D5-F852-A29D-6736-8743B35EAD09}"/>
          </ac:cxnSpMkLst>
        </pc:cxnChg>
        <pc:cxnChg chg="add mod">
          <ac:chgData name="Dylan Hwang" userId="98769869-b4eb-4647-b68d-f4de93cb88d9" providerId="ADAL" clId="{CF995646-0546-48A4-899E-18E21CD8628E}" dt="2022-09-08T00:43:05.645" v="10387" actId="1038"/>
          <ac:cxnSpMkLst>
            <pc:docMk/>
            <pc:sldMk cId="3647026011" sldId="263"/>
            <ac:cxnSpMk id="32" creationId="{9E9F50A6-0D12-FD3D-D53F-F85DFA51BEF9}"/>
          </ac:cxnSpMkLst>
        </pc:cxnChg>
        <pc:cxnChg chg="add mod">
          <ac:chgData name="Dylan Hwang" userId="98769869-b4eb-4647-b68d-f4de93cb88d9" providerId="ADAL" clId="{CF995646-0546-48A4-899E-18E21CD8628E}" dt="2022-09-08T00:43:05.645" v="10387" actId="1038"/>
          <ac:cxnSpMkLst>
            <pc:docMk/>
            <pc:sldMk cId="3647026011" sldId="263"/>
            <ac:cxnSpMk id="33" creationId="{F9DA4433-B70B-9718-18BA-B1BE000960A4}"/>
          </ac:cxnSpMkLst>
        </pc:cxnChg>
      </pc:sldChg>
      <pc:sldChg chg="addSp delSp modSp add mod">
        <pc:chgData name="Dylan Hwang" userId="98769869-b4eb-4647-b68d-f4de93cb88d9" providerId="ADAL" clId="{CF995646-0546-48A4-899E-18E21CD8628E}" dt="2022-09-07T09:16:54.015" v="6695" actId="12788"/>
        <pc:sldMkLst>
          <pc:docMk/>
          <pc:sldMk cId="3999925175" sldId="264"/>
        </pc:sldMkLst>
        <pc:spChg chg="add del">
          <ac:chgData name="Dylan Hwang" userId="98769869-b4eb-4647-b68d-f4de93cb88d9" providerId="ADAL" clId="{CF995646-0546-48A4-899E-18E21CD8628E}" dt="2022-09-07T08:58:39.749" v="6611"/>
          <ac:spMkLst>
            <pc:docMk/>
            <pc:sldMk cId="3999925175" sldId="264"/>
            <ac:spMk id="2" creationId="{9B718FB2-D918-3AF9-CD90-E596E84F19B2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3" creationId="{B5877B2B-5C67-33DD-D73D-BFC710FFC930}"/>
          </ac:spMkLst>
        </pc:spChg>
        <pc:spChg chg="add del">
          <ac:chgData name="Dylan Hwang" userId="98769869-b4eb-4647-b68d-f4de93cb88d9" providerId="ADAL" clId="{CF995646-0546-48A4-899E-18E21CD8628E}" dt="2022-09-07T08:58:59.718" v="6613"/>
          <ac:spMkLst>
            <pc:docMk/>
            <pc:sldMk cId="3999925175" sldId="264"/>
            <ac:spMk id="4" creationId="{6BFA4F31-70B6-40D5-D510-215FCCF5FE72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5" creationId="{797A2F5D-0277-2482-ADD0-EBD8660D4837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7" creationId="{1A593BB3-F429-E2AB-94C0-49C9FDB1E127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8" creationId="{E73843E3-4F3A-6669-3049-C3031DA94C09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10" creationId="{F0921E94-1B36-C4CB-F376-976B7F04B93E}"/>
          </ac:spMkLst>
        </pc:spChg>
        <pc:spChg chg="add del">
          <ac:chgData name="Dylan Hwang" userId="98769869-b4eb-4647-b68d-f4de93cb88d9" providerId="ADAL" clId="{CF995646-0546-48A4-899E-18E21CD8628E}" dt="2022-09-07T09:00:11.541" v="6678"/>
          <ac:spMkLst>
            <pc:docMk/>
            <pc:sldMk cId="3999925175" sldId="264"/>
            <ac:spMk id="11" creationId="{45B70C5F-9CAB-1048-EE26-3332EA0A65E2}"/>
          </ac:spMkLst>
        </pc:spChg>
        <pc:picChg chg="add mod">
          <ac:chgData name="Dylan Hwang" userId="98769869-b4eb-4647-b68d-f4de93cb88d9" providerId="ADAL" clId="{CF995646-0546-48A4-899E-18E21CD8628E}" dt="2022-09-07T09:16:54.015" v="6695" actId="12788"/>
          <ac:picMkLst>
            <pc:docMk/>
            <pc:sldMk cId="3999925175" sldId="264"/>
            <ac:picMk id="9" creationId="{C68B7DAF-A203-3867-6352-A33744BDF648}"/>
          </ac:picMkLst>
        </pc:picChg>
        <pc:picChg chg="del">
          <ac:chgData name="Dylan Hwang" userId="98769869-b4eb-4647-b68d-f4de93cb88d9" providerId="ADAL" clId="{CF995646-0546-48A4-899E-18E21CD8628E}" dt="2022-09-07T08:58:38.569" v="6609" actId="478"/>
          <ac:picMkLst>
            <pc:docMk/>
            <pc:sldMk cId="3999925175" sldId="264"/>
            <ac:picMk id="13" creationId="{A368D9DC-DECF-0439-85A0-72CD5E16DBBA}"/>
          </ac:picMkLst>
        </pc:picChg>
        <pc:picChg chg="add del mod">
          <ac:chgData name="Dylan Hwang" userId="98769869-b4eb-4647-b68d-f4de93cb88d9" providerId="ADAL" clId="{CF995646-0546-48A4-899E-18E21CD8628E}" dt="2022-09-07T09:16:44.692" v="6688" actId="478"/>
          <ac:picMkLst>
            <pc:docMk/>
            <pc:sldMk cId="3999925175" sldId="264"/>
            <ac:picMk id="14" creationId="{8EDFBDED-2C3E-8121-EE91-4EAD04EF47CD}"/>
          </ac:picMkLst>
        </pc:picChg>
        <pc:picChg chg="del">
          <ac:chgData name="Dylan Hwang" userId="98769869-b4eb-4647-b68d-f4de93cb88d9" providerId="ADAL" clId="{CF995646-0546-48A4-899E-18E21CD8628E}" dt="2022-09-07T08:58:38.569" v="6609" actId="478"/>
          <ac:picMkLst>
            <pc:docMk/>
            <pc:sldMk cId="3999925175" sldId="264"/>
            <ac:picMk id="15" creationId="{22963E4C-85F5-1D49-4606-968607E9E3A3}"/>
          </ac:picMkLst>
        </pc:picChg>
        <pc:picChg chg="del">
          <ac:chgData name="Dylan Hwang" userId="98769869-b4eb-4647-b68d-f4de93cb88d9" providerId="ADAL" clId="{CF995646-0546-48A4-899E-18E21CD8628E}" dt="2022-09-07T08:58:38.569" v="6609" actId="478"/>
          <ac:picMkLst>
            <pc:docMk/>
            <pc:sldMk cId="3999925175" sldId="264"/>
            <ac:picMk id="332" creationId="{899E02D8-CEE8-03F7-2384-71C502762468}"/>
          </ac:picMkLst>
        </pc:picChg>
      </pc:sldChg>
      <pc:sldChg chg="addSp delSp modSp add del mod modShow">
        <pc:chgData name="Dylan Hwang" userId="98769869-b4eb-4647-b68d-f4de93cb88d9" providerId="ADAL" clId="{CF995646-0546-48A4-899E-18E21CD8628E}" dt="2022-09-08T00:46:32.643" v="10389" actId="47"/>
        <pc:sldMkLst>
          <pc:docMk/>
          <pc:sldMk cId="322449592" sldId="265"/>
        </pc:sldMkLst>
        <pc:spChg chg="mod">
          <ac:chgData name="Dylan Hwang" userId="98769869-b4eb-4647-b68d-f4de93cb88d9" providerId="ADAL" clId="{CF995646-0546-48A4-899E-18E21CD8628E}" dt="2022-09-08T00:26:07.348" v="9498" actId="552"/>
          <ac:spMkLst>
            <pc:docMk/>
            <pc:sldMk cId="322449592" sldId="265"/>
            <ac:spMk id="3" creationId="{AD5B707C-C411-0043-897B-4BE06A3FFF8A}"/>
          </ac:spMkLst>
        </pc:spChg>
        <pc:spChg chg="add del mod">
          <ac:chgData name="Dylan Hwang" userId="98769869-b4eb-4647-b68d-f4de93cb88d9" providerId="ADAL" clId="{CF995646-0546-48A4-899E-18E21CD8628E}" dt="2022-09-08T00:22:14.897" v="9245" actId="478"/>
          <ac:spMkLst>
            <pc:docMk/>
            <pc:sldMk cId="322449592" sldId="265"/>
            <ac:spMk id="4" creationId="{F8D929EE-DF86-B9B3-123E-54B33602F097}"/>
          </ac:spMkLst>
        </pc:spChg>
        <pc:spChg chg="add del mod">
          <ac:chgData name="Dylan Hwang" userId="98769869-b4eb-4647-b68d-f4de93cb88d9" providerId="ADAL" clId="{CF995646-0546-48A4-899E-18E21CD8628E}" dt="2022-09-08T00:24:42.175" v="9377" actId="478"/>
          <ac:spMkLst>
            <pc:docMk/>
            <pc:sldMk cId="322449592" sldId="265"/>
            <ac:spMk id="5" creationId="{742290DD-44C7-D1CF-9223-37FF3871C3A0}"/>
          </ac:spMkLst>
        </pc:spChg>
        <pc:spChg chg="add mod">
          <ac:chgData name="Dylan Hwang" userId="98769869-b4eb-4647-b68d-f4de93cb88d9" providerId="ADAL" clId="{CF995646-0546-48A4-899E-18E21CD8628E}" dt="2022-09-08T00:26:21.645" v="9530" actId="6549"/>
          <ac:spMkLst>
            <pc:docMk/>
            <pc:sldMk cId="322449592" sldId="265"/>
            <ac:spMk id="6" creationId="{7DA3325F-5CB5-13C6-73F2-1B7636CB749B}"/>
          </ac:spMkLst>
        </pc:spChg>
        <pc:spChg chg="mod">
          <ac:chgData name="Dylan Hwang" userId="98769869-b4eb-4647-b68d-f4de93cb88d9" providerId="ADAL" clId="{CF995646-0546-48A4-899E-18E21CD8628E}" dt="2022-09-08T00:23:49.049" v="9372" actId="403"/>
          <ac:spMkLst>
            <pc:docMk/>
            <pc:sldMk cId="322449592" sldId="265"/>
            <ac:spMk id="8" creationId="{C8C83311-8E83-1AAF-A472-1AC66CC95D33}"/>
          </ac:spMkLst>
        </pc:spChg>
        <pc:spChg chg="mod">
          <ac:chgData name="Dylan Hwang" userId="98769869-b4eb-4647-b68d-f4de93cb88d9" providerId="ADAL" clId="{CF995646-0546-48A4-899E-18E21CD8628E}" dt="2022-09-08T00:23:49.049" v="9372" actId="403"/>
          <ac:spMkLst>
            <pc:docMk/>
            <pc:sldMk cId="322449592" sldId="265"/>
            <ac:spMk id="9" creationId="{EFB25D8A-7542-007E-A463-081C1C6FF056}"/>
          </ac:spMkLst>
        </pc:spChg>
        <pc:spChg chg="mod">
          <ac:chgData name="Dylan Hwang" userId="98769869-b4eb-4647-b68d-f4de93cb88d9" providerId="ADAL" clId="{CF995646-0546-48A4-899E-18E21CD8628E}" dt="2022-09-08T00:23:49.049" v="9372" actId="403"/>
          <ac:spMkLst>
            <pc:docMk/>
            <pc:sldMk cId="322449592" sldId="265"/>
            <ac:spMk id="11" creationId="{FD198B80-40A3-18A6-0C5C-33FB36B06E9C}"/>
          </ac:spMkLst>
        </pc:spChg>
        <pc:picChg chg="del">
          <ac:chgData name="Dylan Hwang" userId="98769869-b4eb-4647-b68d-f4de93cb88d9" providerId="ADAL" clId="{CF995646-0546-48A4-899E-18E21CD8628E}" dt="2022-09-07T09:16:43.006" v="6687" actId="478"/>
          <ac:picMkLst>
            <pc:docMk/>
            <pc:sldMk cId="322449592" sldId="265"/>
            <ac:picMk id="9" creationId="{C68B7DAF-A203-3867-6352-A33744BDF648}"/>
          </ac:picMkLst>
        </pc:picChg>
        <pc:picChg chg="mod">
          <ac:chgData name="Dylan Hwang" userId="98769869-b4eb-4647-b68d-f4de93cb88d9" providerId="ADAL" clId="{CF995646-0546-48A4-899E-18E21CD8628E}" dt="2022-09-08T00:26:53.078" v="9554" actId="1037"/>
          <ac:picMkLst>
            <pc:docMk/>
            <pc:sldMk cId="322449592" sldId="265"/>
            <ac:picMk id="10" creationId="{AF0A08A9-90FB-A7A4-E57F-A276B491232F}"/>
          </ac:picMkLst>
        </pc:picChg>
        <pc:picChg chg="mod">
          <ac:chgData name="Dylan Hwang" userId="98769869-b4eb-4647-b68d-f4de93cb88d9" providerId="ADAL" clId="{CF995646-0546-48A4-899E-18E21CD8628E}" dt="2022-09-07T09:16:58.104" v="6697" actId="12788"/>
          <ac:picMkLst>
            <pc:docMk/>
            <pc:sldMk cId="322449592" sldId="265"/>
            <ac:picMk id="14" creationId="{8EDFBDED-2C3E-8121-EE91-4EAD04EF47CD}"/>
          </ac:picMkLst>
        </pc:picChg>
      </pc:sldChg>
      <pc:sldChg chg="addSp delSp modSp add mod modNotesTx">
        <pc:chgData name="Dylan Hwang" userId="98769869-b4eb-4647-b68d-f4de93cb88d9" providerId="ADAL" clId="{CF995646-0546-48A4-899E-18E21CD8628E}" dt="2022-09-08T02:51:00.760" v="10935" actId="20577"/>
        <pc:sldMkLst>
          <pc:docMk/>
          <pc:sldMk cId="2383916286" sldId="266"/>
        </pc:sldMkLst>
        <pc:spChg chg="mod">
          <ac:chgData name="Dylan Hwang" userId="98769869-b4eb-4647-b68d-f4de93cb88d9" providerId="ADAL" clId="{CF995646-0546-48A4-899E-18E21CD8628E}" dt="2022-09-08T00:07:36.220" v="8881" actId="207"/>
          <ac:spMkLst>
            <pc:docMk/>
            <pc:sldMk cId="2383916286" sldId="266"/>
            <ac:spMk id="2" creationId="{42C7CCF8-ABAA-C914-BD0C-B420DF602C13}"/>
          </ac:spMkLst>
        </pc:spChg>
        <pc:spChg chg="mod">
          <ac:chgData name="Dylan Hwang" userId="98769869-b4eb-4647-b68d-f4de93cb88d9" providerId="ADAL" clId="{CF995646-0546-48A4-899E-18E21CD8628E}" dt="2022-09-08T00:07:34.236" v="8880" actId="207"/>
          <ac:spMkLst>
            <pc:docMk/>
            <pc:sldMk cId="2383916286" sldId="266"/>
            <ac:spMk id="3" creationId="{B5877B2B-5C67-33DD-D73D-BFC710FFC930}"/>
          </ac:spMkLst>
        </pc:spChg>
        <pc:spChg chg="add del mod">
          <ac:chgData name="Dylan Hwang" userId="98769869-b4eb-4647-b68d-f4de93cb88d9" providerId="ADAL" clId="{CF995646-0546-48A4-899E-18E21CD8628E}" dt="2022-09-07T23:19:42.562" v="6706" actId="478"/>
          <ac:spMkLst>
            <pc:docMk/>
            <pc:sldMk cId="2383916286" sldId="266"/>
            <ac:spMk id="5" creationId="{FE1F4942-3BAE-F539-A4B9-88D335EA14D4}"/>
          </ac:spMkLst>
        </pc:spChg>
        <pc:spChg chg="add mod">
          <ac:chgData name="Dylan Hwang" userId="98769869-b4eb-4647-b68d-f4de93cb88d9" providerId="ADAL" clId="{CF995646-0546-48A4-899E-18E21CD8628E}" dt="2022-09-08T00:17:27.318" v="9222" actId="164"/>
          <ac:spMkLst>
            <pc:docMk/>
            <pc:sldMk cId="2383916286" sldId="266"/>
            <ac:spMk id="7" creationId="{7C8D83ED-9D94-9694-78E9-58374C9CE37A}"/>
          </ac:spMkLst>
        </pc:spChg>
        <pc:spChg chg="add del">
          <ac:chgData name="Dylan Hwang" userId="98769869-b4eb-4647-b68d-f4de93cb88d9" providerId="ADAL" clId="{CF995646-0546-48A4-899E-18E21CD8628E}" dt="2022-09-07T23:27:19.479" v="6810" actId="478"/>
          <ac:spMkLst>
            <pc:docMk/>
            <pc:sldMk cId="2383916286" sldId="266"/>
            <ac:spMk id="8" creationId="{A6438787-387F-F897-C540-42A649ABE186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1" creationId="{56996C5C-F524-2821-4218-2D3C3D6283CE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2" creationId="{9E56422D-C8D8-87F8-7E59-CF8A3360CBB6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3" creationId="{F6E97BDE-60FB-4360-872C-408C4B109C3D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4" creationId="{F3BA8943-3760-5E98-6DD8-6BAB00872527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5" creationId="{55BF1546-02A9-22E9-E150-ADD2A05C6826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9" creationId="{61D2599F-5ECC-93B1-D48F-6E3BC5380578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31" creationId="{19B9F936-4B67-CBBD-0038-992A4A30CB85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36" creationId="{EA9E5226-F8D6-AF63-8197-ED78E367B52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37" creationId="{57FE656D-6957-63CE-8CD8-8384B683EDDE}"/>
          </ac:spMkLst>
        </pc:spChg>
        <pc:spChg chg="del mod">
          <ac:chgData name="Dylan Hwang" userId="98769869-b4eb-4647-b68d-f4de93cb88d9" providerId="ADAL" clId="{CF995646-0546-48A4-899E-18E21CD8628E}" dt="2022-09-07T23:28:51.803" v="6868" actId="478"/>
          <ac:spMkLst>
            <pc:docMk/>
            <pc:sldMk cId="2383916286" sldId="266"/>
            <ac:spMk id="39" creationId="{62E5C22F-9AEB-55E5-7EF2-E074DD5664D3}"/>
          </ac:spMkLst>
        </pc:spChg>
        <pc:spChg chg="del mod">
          <ac:chgData name="Dylan Hwang" userId="98769869-b4eb-4647-b68d-f4de93cb88d9" providerId="ADAL" clId="{CF995646-0546-48A4-899E-18E21CD8628E}" dt="2022-09-07T23:28:47.042" v="6866" actId="478"/>
          <ac:spMkLst>
            <pc:docMk/>
            <pc:sldMk cId="2383916286" sldId="266"/>
            <ac:spMk id="40" creationId="{EC41E73B-3ACE-7F00-C159-87AF2A72A496}"/>
          </ac:spMkLst>
        </pc:spChg>
        <pc:spChg chg="del mod">
          <ac:chgData name="Dylan Hwang" userId="98769869-b4eb-4647-b68d-f4de93cb88d9" providerId="ADAL" clId="{CF995646-0546-48A4-899E-18E21CD8628E}" dt="2022-09-07T23:28:49.934" v="6867" actId="478"/>
          <ac:spMkLst>
            <pc:docMk/>
            <pc:sldMk cId="2383916286" sldId="266"/>
            <ac:spMk id="41" creationId="{3F87E983-66C9-B7AB-75FD-2290208A1CB1}"/>
          </ac:spMkLst>
        </pc:spChg>
        <pc:spChg chg="del mod">
          <ac:chgData name="Dylan Hwang" userId="98769869-b4eb-4647-b68d-f4de93cb88d9" providerId="ADAL" clId="{CF995646-0546-48A4-899E-18E21CD8628E}" dt="2022-09-07T23:28:53.397" v="6869" actId="478"/>
          <ac:spMkLst>
            <pc:docMk/>
            <pc:sldMk cId="2383916286" sldId="266"/>
            <ac:spMk id="43" creationId="{F3B64683-7EE9-0D1B-3559-56E823F9C878}"/>
          </ac:spMkLst>
        </pc:spChg>
        <pc:spChg chg="del mod">
          <ac:chgData name="Dylan Hwang" userId="98769869-b4eb-4647-b68d-f4de93cb88d9" providerId="ADAL" clId="{CF995646-0546-48A4-899E-18E21CD8628E}" dt="2022-09-07T23:28:54.803" v="6870" actId="478"/>
          <ac:spMkLst>
            <pc:docMk/>
            <pc:sldMk cId="2383916286" sldId="266"/>
            <ac:spMk id="44" creationId="{89F9405F-DFBF-E1E8-FF64-1AB24CC5B899}"/>
          </ac:spMkLst>
        </pc:spChg>
        <pc:spChg chg="del mod">
          <ac:chgData name="Dylan Hwang" userId="98769869-b4eb-4647-b68d-f4de93cb88d9" providerId="ADAL" clId="{CF995646-0546-48A4-899E-18E21CD8628E}" dt="2022-09-07T23:28:57.243" v="6871" actId="478"/>
          <ac:spMkLst>
            <pc:docMk/>
            <pc:sldMk cId="2383916286" sldId="266"/>
            <ac:spMk id="45" creationId="{5D3E97F3-1135-E19B-5744-70CD150946E1}"/>
          </ac:spMkLst>
        </pc:spChg>
        <pc:spChg chg="del mod">
          <ac:chgData name="Dylan Hwang" userId="98769869-b4eb-4647-b68d-f4de93cb88d9" providerId="ADAL" clId="{CF995646-0546-48A4-899E-18E21CD8628E}" dt="2022-09-07T23:28:59.628" v="6872" actId="478"/>
          <ac:spMkLst>
            <pc:docMk/>
            <pc:sldMk cId="2383916286" sldId="266"/>
            <ac:spMk id="46" creationId="{C84D0935-2813-FEAE-7D2C-5B8AB2444A29}"/>
          </ac:spMkLst>
        </pc:spChg>
        <pc:spChg chg="del mod">
          <ac:chgData name="Dylan Hwang" userId="98769869-b4eb-4647-b68d-f4de93cb88d9" providerId="ADAL" clId="{CF995646-0546-48A4-899E-18E21CD8628E}" dt="2022-09-07T23:29:04.652" v="6874" actId="478"/>
          <ac:spMkLst>
            <pc:docMk/>
            <pc:sldMk cId="2383916286" sldId="266"/>
            <ac:spMk id="47" creationId="{87BDF543-027B-E56E-CC2D-36CFB165A33C}"/>
          </ac:spMkLst>
        </pc:spChg>
        <pc:spChg chg="del mod">
          <ac:chgData name="Dylan Hwang" userId="98769869-b4eb-4647-b68d-f4de93cb88d9" providerId="ADAL" clId="{CF995646-0546-48A4-899E-18E21CD8628E}" dt="2022-09-07T23:29:02.020" v="6873" actId="478"/>
          <ac:spMkLst>
            <pc:docMk/>
            <pc:sldMk cId="2383916286" sldId="266"/>
            <ac:spMk id="48" creationId="{BCB5A8CD-251B-D775-F134-686EE0C54883}"/>
          </ac:spMkLst>
        </pc:spChg>
        <pc:spChg chg="del mod">
          <ac:chgData name="Dylan Hwang" userId="98769869-b4eb-4647-b68d-f4de93cb88d9" providerId="ADAL" clId="{CF995646-0546-48A4-899E-18E21CD8628E}" dt="2022-09-07T23:29:06.717" v="6875" actId="478"/>
          <ac:spMkLst>
            <pc:docMk/>
            <pc:sldMk cId="2383916286" sldId="266"/>
            <ac:spMk id="49" creationId="{32703AE1-98C4-41D4-4FBD-1B866BF4B36A}"/>
          </ac:spMkLst>
        </pc:spChg>
        <pc:spChg chg="del mod">
          <ac:chgData name="Dylan Hwang" userId="98769869-b4eb-4647-b68d-f4de93cb88d9" providerId="ADAL" clId="{CF995646-0546-48A4-899E-18E21CD8628E}" dt="2022-09-07T23:29:09.302" v="6876" actId="478"/>
          <ac:spMkLst>
            <pc:docMk/>
            <pc:sldMk cId="2383916286" sldId="266"/>
            <ac:spMk id="50" creationId="{741C8F63-4DFC-037B-6842-301F000093F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1" creationId="{59B4166E-51C9-62C1-F44B-33ECA6B1423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2" creationId="{C048B864-73AB-823D-B855-110E3B80413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3" creationId="{1EC54784-4E99-C301-EAAA-7FAD47627D9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4" creationId="{C8BF0B14-054E-B172-B4CF-501AFAC3C8D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5" creationId="{2C68B33C-BDD7-9DD7-075D-4054E9FBC68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6" creationId="{D530A19B-1D72-DFE6-33CC-D40C51CD3BB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7" creationId="{2E9E19E2-1E23-566B-B413-783CACEA4DF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8" creationId="{FE58A247-1449-9503-2958-1EEFE18E930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9" creationId="{4F7A9E8B-11F5-1980-8733-DED25CEA2FB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60" creationId="{18C9503C-7DF5-9611-AFF9-D51173BD3AB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61" creationId="{2FD03741-EB5C-733C-B6C2-B5254E19F3E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62" creationId="{9EE57D03-69A2-4F19-24ED-4B283A1343F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63" creationId="{D28028AF-C673-58D9-4AAE-E1EDE527FCC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48" creationId="{AE277AE4-C142-782B-BAB6-CFD896A7EF2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49" creationId="{C0FBE2B5-360C-04D2-92FD-8414F80D0245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1" creationId="{66CAA369-44BF-145C-43DA-7456081764C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3" creationId="{733533CF-8D60-3EA8-F543-46114F411D0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4" creationId="{F5D0BB57-F20D-A18C-3D93-0A7C4A94483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5" creationId="{9823BDFA-6C1E-0301-36B0-EF266062895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7" creationId="{127415F5-DEB3-D0B3-98F2-6D8B9A10B67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8" creationId="{3F44E62E-12BE-7E55-E0FE-55C088714AA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9" creationId="{C3A83027-50E2-3668-41B7-55B5A93661B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0" creationId="{DC559B2E-450C-2BB6-71F7-322427D47E03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1" creationId="{B94852CF-6A81-19BC-7F3A-2EDF55CA504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2" creationId="{844E1008-C021-39A1-D41C-4D4BE1B9096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3" creationId="{D5908B7A-73B4-9DF3-C1D0-8868E2B872D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4" creationId="{4C383E6F-6650-DBE5-C194-8600AD5FD3A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5" creationId="{C6AE1023-FC0A-7AF7-7442-5450B1E7A8C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7" creationId="{512BE66A-F5AE-BE76-1DB7-FBF5B017038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8" creationId="{60E0143E-AF6D-BE53-C0C1-00C43C132D3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9" creationId="{7966F7ED-4F53-027E-44D6-979028EA576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0" creationId="{02C8AE07-F7BF-6107-8F95-854C75C004B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1" creationId="{C5C38856-94C9-795C-CED6-213ACA8FC3D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2" creationId="{CE621F6C-227B-0747-FF92-1CAF9A48CEF5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3" creationId="{BF594F83-26BF-6F5D-375A-B7DEEDC1A3A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4" creationId="{4228CC2D-33EC-3B70-12C3-827B8EB4C0B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5" creationId="{144C1672-B2CB-CBD8-4F50-E0D99EEC487D}"/>
          </ac:spMkLst>
        </pc:spChg>
        <pc:spChg chg="mod topLvl">
          <ac:chgData name="Dylan Hwang" userId="98769869-b4eb-4647-b68d-f4de93cb88d9" providerId="ADAL" clId="{CF995646-0546-48A4-899E-18E21CD8628E}" dt="2022-09-08T00:17:20.406" v="9195" actId="1036"/>
          <ac:spMkLst>
            <pc:docMk/>
            <pc:sldMk cId="2383916286" sldId="266"/>
            <ac:spMk id="2076" creationId="{9CC2FDAF-81D0-F03D-E0A7-24F51A444F45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7" creationId="{F3864AC5-ADC9-685A-03FF-19D041A6C05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8" creationId="{0B4B92BA-B5CC-0F1B-5480-F08943CC8333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9" creationId="{EF52944B-635E-4B51-1CFF-1FB65DAC357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0" creationId="{F17311E0-C23E-6CDE-3E6B-4F0E93E88EF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1" creationId="{93692E87-45AD-F2CC-927B-F201533E01A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2" creationId="{CBA0B168-D717-B59F-88E4-9DB6FF1DD8E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3" creationId="{374FE477-5698-7135-DCFF-6C6D4E59222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4" creationId="{1EAE09FB-9C2A-56FB-80B0-B9AF17B3753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5" creationId="{F880AFB7-63C5-07E1-4DE7-E2EBE2065A5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6" creationId="{EC46BFF0-C51D-CD24-3647-BE2E690F2E6B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7" creationId="{D7644B96-B0BC-5B62-30AE-1590BB901BE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8" creationId="{7E427A36-5BBC-C2FB-89BC-88C1B3BCF2F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9" creationId="{93211435-612E-336C-895B-51FC6619CD75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0" creationId="{42E59351-4636-AD27-1C40-B2E91B6BA10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1" creationId="{8030C1CE-4ACB-85CC-03EB-2A053276AD3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2" creationId="{89E86047-8C9B-1502-3EB9-FD1F23E9FB6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3" creationId="{4ADE2129-5EF2-9163-F148-AA177A4E1B2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4" creationId="{9FF0D616-5D7E-D2EA-A062-1F155E3397CE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5" creationId="{A072AB6F-FA4D-9F3D-9031-ED171BFDEA6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6" creationId="{2617973A-E67E-4EA2-4F75-937C3D63ECC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7" creationId="{E84DFD64-629D-CC99-C119-9CBD3D3E8B5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8" creationId="{3161DD19-E364-E874-B5A2-4B3057FFA68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9" creationId="{59A70BC2-C247-6305-4B54-B6F7CA84B1E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0" creationId="{7493DAB7-4837-C2AB-3CC8-92311D61911E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1" creationId="{2BAF47B0-EDC5-544D-63EA-9976CAE028D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2" creationId="{FFAAC12D-139E-F6ED-E83E-A9CE282AB71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3" creationId="{DB290121-A880-38BF-318A-77621C29C83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4" creationId="{470214DE-B765-9D87-22FE-FEAE5E08A53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5" creationId="{3A076E20-7CDA-B552-6782-DFA86F761B7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6" creationId="{DEDAF149-C299-4419-66EB-DCA418A62AF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7" creationId="{DAF03366-210F-8BA4-6C71-F3A6FDB2D45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8" creationId="{8F03D015-3E38-C967-1F42-BD9F6658753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9" creationId="{AA74CACF-805B-E17B-AEEC-5B997D63660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0" creationId="{9A84EF0D-34BE-0E7F-AF2D-DF593B335A9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1" creationId="{0A22D558-4CBD-697E-43BD-6528D565B6D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2" creationId="{14D3EF4F-BDD0-092C-D422-94EE4F43B1C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3" creationId="{C95B9820-DEAD-0B27-E321-378996A62EBE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4" creationId="{757CEC80-FFD2-6607-B13C-B085C0EC8D1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5" creationId="{54B25D1B-F608-3370-5AF7-F3B43C300B9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6" creationId="{02B948A0-EA91-B99D-DEC1-9620D3D7CDFB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7" creationId="{B02EFFCB-FB6D-F2C7-5A1C-595CB4F3FB2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8" creationId="{1117084D-CEF7-FB43-2898-3C5BEE6FB8A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9" creationId="{E5699C45-32E8-A6EE-E689-C30BDD575F03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0" creationId="{BB30C452-5C51-1511-269A-05799CD6B53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1" creationId="{BD06EF07-BC69-2058-FCDE-CD15D15AE15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2" creationId="{283CA5D5-2431-9440-9D3A-50A4FCF2EDA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3" creationId="{D05F68B7-9414-5B54-9BCB-B81829A4CE4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4" creationId="{D0C063E3-AD7B-C6B5-CDDA-E54071A312C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5" creationId="{DB0A1557-DC73-EAB7-F8A7-37CD0491E78E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6" creationId="{391606F0-D0B7-CE1C-D2F4-97005731043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7" creationId="{D396FB83-CBF6-7F7C-8C21-5CEFAEFE37A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8" creationId="{D4F9150E-CF72-170D-97D6-A00B73F41F5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9" creationId="{A396DE2E-5704-FD39-0434-80C896A42AD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0" creationId="{8468084E-7B2C-8014-9E15-E7D245A21B7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1" creationId="{6EBA4265-DE93-D5BA-1054-6312773F0B9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2" creationId="{2EAAC9D7-6D56-8F69-BA5D-5E21DC3D093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3" creationId="{50E5F899-F481-571F-5BDC-7CF349A264E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4" creationId="{81ABC1BE-E18F-5A90-BE9C-1E8FC3534FF0}"/>
          </ac:spMkLst>
        </pc:spChg>
        <pc:spChg chg="add del mod">
          <ac:chgData name="Dylan Hwang" userId="98769869-b4eb-4647-b68d-f4de93cb88d9" providerId="ADAL" clId="{CF995646-0546-48A4-899E-18E21CD8628E}" dt="2022-09-07T23:43:52.584" v="6889" actId="478"/>
          <ac:spMkLst>
            <pc:docMk/>
            <pc:sldMk cId="2383916286" sldId="266"/>
            <ac:spMk id="2135" creationId="{F5585E0E-F624-A569-5BCE-D25A92DCC71D}"/>
          </ac:spMkLst>
        </pc:spChg>
        <pc:spChg chg="add del mod ord">
          <ac:chgData name="Dylan Hwang" userId="98769869-b4eb-4647-b68d-f4de93cb88d9" providerId="ADAL" clId="{CF995646-0546-48A4-899E-18E21CD8628E}" dt="2022-09-07T23:44:35.400" v="6926" actId="478"/>
          <ac:spMkLst>
            <pc:docMk/>
            <pc:sldMk cId="2383916286" sldId="266"/>
            <ac:spMk id="2136" creationId="{FA8FE08F-FCD6-E0FB-F2CE-9E2C979B3F55}"/>
          </ac:spMkLst>
        </pc:spChg>
        <pc:spChg chg="add del mod ord">
          <ac:chgData name="Dylan Hwang" userId="98769869-b4eb-4647-b68d-f4de93cb88d9" providerId="ADAL" clId="{CF995646-0546-48A4-899E-18E21CD8628E}" dt="2022-09-08T00:03:14.600" v="8649" actId="478"/>
          <ac:spMkLst>
            <pc:docMk/>
            <pc:sldMk cId="2383916286" sldId="266"/>
            <ac:spMk id="2137" creationId="{E5A94305-25FD-F587-46F0-BB565DF2A6A8}"/>
          </ac:spMkLst>
        </pc:spChg>
        <pc:spChg chg="add del mod">
          <ac:chgData name="Dylan Hwang" userId="98769869-b4eb-4647-b68d-f4de93cb88d9" providerId="ADAL" clId="{CF995646-0546-48A4-899E-18E21CD8628E}" dt="2022-09-07T23:47:09.456" v="6991" actId="478"/>
          <ac:spMkLst>
            <pc:docMk/>
            <pc:sldMk cId="2383916286" sldId="266"/>
            <ac:spMk id="2138" creationId="{9518B688-F4FA-08A6-CECE-FFDB8C22FA9C}"/>
          </ac:spMkLst>
        </pc:spChg>
        <pc:spChg chg="add del">
          <ac:chgData name="Dylan Hwang" userId="98769869-b4eb-4647-b68d-f4de93cb88d9" providerId="ADAL" clId="{CF995646-0546-48A4-899E-18E21CD8628E}" dt="2022-09-07T23:48:33.353" v="7038" actId="478"/>
          <ac:spMkLst>
            <pc:docMk/>
            <pc:sldMk cId="2383916286" sldId="266"/>
            <ac:spMk id="2139" creationId="{2D1687C6-ED71-1208-E4FC-BB11AD331B24}"/>
          </ac:spMkLst>
        </pc:spChg>
        <pc:spChg chg="add del mod">
          <ac:chgData name="Dylan Hwang" userId="98769869-b4eb-4647-b68d-f4de93cb88d9" providerId="ADAL" clId="{CF995646-0546-48A4-899E-18E21CD8628E}" dt="2022-09-07T23:49:23.497" v="7093" actId="478"/>
          <ac:spMkLst>
            <pc:docMk/>
            <pc:sldMk cId="2383916286" sldId="266"/>
            <ac:spMk id="2140" creationId="{F45B9FF2-07E9-312F-2B9E-0034969A1749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3" creationId="{314710FA-A5E9-5CE9-FB71-75A031F74856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4" creationId="{34A75852-7C4E-3884-F9B0-DD7F74D5E215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5" creationId="{8DBB1152-8CDD-B35D-F981-240F29872B56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6" creationId="{F5AA1BE1-44D7-114E-6E91-E7C5E184A526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7" creationId="{B2223489-2DA7-E94A-E6CB-B34CFFA1CF07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8" creationId="{A60EE0B3-567E-632E-9093-6051D791CAC3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9" creationId="{82E404F8-B7C7-1777-E967-B05970B8E24A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50" creationId="{4D503909-7803-4956-DDE6-3D7032D31FAF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51" creationId="{BE07ED47-7170-6B31-58D0-F19385CA15A3}"/>
          </ac:spMkLst>
        </pc:spChg>
        <pc:spChg chg="add del mod">
          <ac:chgData name="Dylan Hwang" userId="98769869-b4eb-4647-b68d-f4de93cb88d9" providerId="ADAL" clId="{CF995646-0546-48A4-899E-18E21CD8628E}" dt="2022-09-07T23:56:28.864" v="8440" actId="478"/>
          <ac:spMkLst>
            <pc:docMk/>
            <pc:sldMk cId="2383916286" sldId="266"/>
            <ac:spMk id="2152" creationId="{5859489F-A7C9-84BC-B782-7443B4D78560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53" creationId="{3325B656-210E-FE6E-67B3-04C5DB0CA73C}"/>
          </ac:spMkLst>
        </pc:spChg>
        <pc:spChg chg="add del mod">
          <ac:chgData name="Dylan Hwang" userId="98769869-b4eb-4647-b68d-f4de93cb88d9" providerId="ADAL" clId="{CF995646-0546-48A4-899E-18E21CD8628E}" dt="2022-09-07T23:55:50.514" v="8344" actId="478"/>
          <ac:spMkLst>
            <pc:docMk/>
            <pc:sldMk cId="2383916286" sldId="266"/>
            <ac:spMk id="2154" creationId="{B770701D-2504-B57F-28C8-02B0275309F1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55" creationId="{09177177-5A71-1025-1C7B-4070ABB4D0EB}"/>
          </ac:spMkLst>
        </pc:spChg>
        <pc:grpChg chg="add del mod">
          <ac:chgData name="Dylan Hwang" userId="98769869-b4eb-4647-b68d-f4de93cb88d9" providerId="ADAL" clId="{CF995646-0546-48A4-899E-18E21CD8628E}" dt="2022-09-08T00:08:43.867" v="8927" actId="165"/>
          <ac:grpSpMkLst>
            <pc:docMk/>
            <pc:sldMk cId="2383916286" sldId="266"/>
            <ac:grpSpMk id="16" creationId="{786E3CD8-7665-2D36-2DF6-D6E0626B9A68}"/>
          </ac:grpSpMkLst>
        </pc:grpChg>
        <pc:grpChg chg="mod topLvl">
          <ac:chgData name="Dylan Hwang" userId="98769869-b4eb-4647-b68d-f4de93cb88d9" providerId="ADAL" clId="{CF995646-0546-48A4-899E-18E21CD8628E}" dt="2022-09-08T00:09:15.247" v="8929" actId="164"/>
          <ac:grpSpMkLst>
            <pc:docMk/>
            <pc:sldMk cId="2383916286" sldId="266"/>
            <ac:grpSpMk id="19" creationId="{24EF851E-14CE-3A62-66D7-478BA8AA3529}"/>
          </ac:grpSpMkLst>
        </pc:grpChg>
        <pc:grpChg chg="mod">
          <ac:chgData name="Dylan Hwang" userId="98769869-b4eb-4647-b68d-f4de93cb88d9" providerId="ADAL" clId="{CF995646-0546-48A4-899E-18E21CD8628E}" dt="2022-09-08T00:08:43.867" v="8927" actId="165"/>
          <ac:grpSpMkLst>
            <pc:docMk/>
            <pc:sldMk cId="2383916286" sldId="266"/>
            <ac:grpSpMk id="20" creationId="{E435B17B-D8A8-2E46-63AF-16A3DF0F5498}"/>
          </ac:grpSpMkLst>
        </pc:grpChg>
        <pc:grpChg chg="mod">
          <ac:chgData name="Dylan Hwang" userId="98769869-b4eb-4647-b68d-f4de93cb88d9" providerId="ADAL" clId="{CF995646-0546-48A4-899E-18E21CD8628E}" dt="2022-09-08T00:08:43.867" v="8927" actId="165"/>
          <ac:grpSpMkLst>
            <pc:docMk/>
            <pc:sldMk cId="2383916286" sldId="266"/>
            <ac:grpSpMk id="30" creationId="{21AE3602-F9C2-3205-AC3D-9BE3321AB1AD}"/>
          </ac:grpSpMkLst>
        </pc:grpChg>
        <pc:grpChg chg="del">
          <ac:chgData name="Dylan Hwang" userId="98769869-b4eb-4647-b68d-f4de93cb88d9" providerId="ADAL" clId="{CF995646-0546-48A4-899E-18E21CD8628E}" dt="2022-09-07T23:18:42.582" v="6699" actId="478"/>
          <ac:grpSpMkLst>
            <pc:docMk/>
            <pc:sldMk cId="2383916286" sldId="266"/>
            <ac:grpSpMk id="34" creationId="{C656AAC4-16B9-F700-3BB8-CD03BCF5CFD2}"/>
          </ac:grpSpMkLst>
        </pc:grpChg>
        <pc:grpChg chg="del">
          <ac:chgData name="Dylan Hwang" userId="98769869-b4eb-4647-b68d-f4de93cb88d9" providerId="ADAL" clId="{CF995646-0546-48A4-899E-18E21CD8628E}" dt="2022-09-07T23:18:42.582" v="6699" actId="478"/>
          <ac:grpSpMkLst>
            <pc:docMk/>
            <pc:sldMk cId="2383916286" sldId="266"/>
            <ac:grpSpMk id="38" creationId="{FB013C36-31F9-F52B-1570-EE3420D64842}"/>
          </ac:grpSpMkLst>
        </pc:grpChg>
        <pc:grpChg chg="add mod">
          <ac:chgData name="Dylan Hwang" userId="98769869-b4eb-4647-b68d-f4de93cb88d9" providerId="ADAL" clId="{CF995646-0546-48A4-899E-18E21CD8628E}" dt="2022-09-08T00:17:27.318" v="9222" actId="164"/>
          <ac:grpSpMkLst>
            <pc:docMk/>
            <pc:sldMk cId="2383916286" sldId="266"/>
            <ac:grpSpMk id="2156" creationId="{4502A082-EDE5-08B8-8357-2E2614C91D5C}"/>
          </ac:grpSpMkLst>
        </pc:grpChg>
        <pc:grpChg chg="add mod">
          <ac:chgData name="Dylan Hwang" userId="98769869-b4eb-4647-b68d-f4de93cb88d9" providerId="ADAL" clId="{CF995646-0546-48A4-899E-18E21CD8628E}" dt="2022-09-08T00:17:27.318" v="9222" actId="164"/>
          <ac:grpSpMkLst>
            <pc:docMk/>
            <pc:sldMk cId="2383916286" sldId="266"/>
            <ac:grpSpMk id="2159" creationId="{32C15600-CE29-52EB-C9E7-0DE31F78AA15}"/>
          </ac:grpSpMkLst>
        </pc:grpChg>
        <pc:grpChg chg="add mod">
          <ac:chgData name="Dylan Hwang" userId="98769869-b4eb-4647-b68d-f4de93cb88d9" providerId="ADAL" clId="{CF995646-0546-48A4-899E-18E21CD8628E}" dt="2022-09-08T00:17:56.423" v="9236" actId="1036"/>
          <ac:grpSpMkLst>
            <pc:docMk/>
            <pc:sldMk cId="2383916286" sldId="266"/>
            <ac:grpSpMk id="2161" creationId="{59C4767B-893C-8E3E-7185-22DA0370ADDB}"/>
          </ac:grpSpMkLst>
        </pc:grpChg>
        <pc:picChg chg="add del mod">
          <ac:chgData name="Dylan Hwang" userId="98769869-b4eb-4647-b68d-f4de93cb88d9" providerId="ADAL" clId="{CF995646-0546-48A4-899E-18E21CD8628E}" dt="2022-09-07T23:28:13.065" v="6812" actId="478"/>
          <ac:picMkLst>
            <pc:docMk/>
            <pc:sldMk cId="2383916286" sldId="266"/>
            <ac:picMk id="10" creationId="{9971C5E4-9D86-85C7-1BB9-2F0995277424}"/>
          </ac:picMkLst>
        </pc:picChg>
        <pc:picChg chg="add del mod">
          <ac:chgData name="Dylan Hwang" userId="98769869-b4eb-4647-b68d-f4de93cb88d9" providerId="ADAL" clId="{CF995646-0546-48A4-899E-18E21CD8628E}" dt="2022-09-07T23:28:39.322" v="6863" actId="27803"/>
          <ac:picMkLst>
            <pc:docMk/>
            <pc:sldMk cId="2383916286" sldId="266"/>
            <ac:picMk id="12" creationId="{668DDCF9-4AB4-E23C-A16A-11B15A915EB2}"/>
          </ac:picMkLst>
        </pc:picChg>
        <pc:picChg chg="del">
          <ac:chgData name="Dylan Hwang" userId="98769869-b4eb-4647-b68d-f4de93cb88d9" providerId="ADAL" clId="{CF995646-0546-48A4-899E-18E21CD8628E}" dt="2022-09-07T23:18:43.154" v="6700" actId="478"/>
          <ac:picMkLst>
            <pc:docMk/>
            <pc:sldMk cId="2383916286" sldId="266"/>
            <ac:picMk id="42" creationId="{0BF6B3FA-D4E3-6F2D-CF2F-8A7B214F1EB4}"/>
          </ac:picMkLst>
        </pc:picChg>
        <pc:picChg chg="add del mod">
          <ac:chgData name="Dylan Hwang" userId="98769869-b4eb-4647-b68d-f4de93cb88d9" providerId="ADAL" clId="{CF995646-0546-48A4-899E-18E21CD8628E}" dt="2022-09-08T00:02:34.821" v="8628" actId="478"/>
          <ac:picMkLst>
            <pc:docMk/>
            <pc:sldMk cId="2383916286" sldId="266"/>
            <ac:picMk id="2142" creationId="{0A27046B-C8D0-8A1E-05CD-B2529CA11517}"/>
          </ac:picMkLst>
        </pc:picChg>
        <pc:picChg chg="add del mod">
          <ac:chgData name="Dylan Hwang" userId="98769869-b4eb-4647-b68d-f4de93cb88d9" providerId="ADAL" clId="{CF995646-0546-48A4-899E-18E21CD8628E}" dt="2022-09-08T00:07:29.032" v="8879" actId="478"/>
          <ac:picMkLst>
            <pc:docMk/>
            <pc:sldMk cId="2383916286" sldId="266"/>
            <ac:picMk id="2157" creationId="{5A7092D3-B0E0-3AD4-B15F-A6E1BFB1E7C3}"/>
          </ac:picMkLst>
        </pc:picChg>
        <pc:picChg chg="add mod ord">
          <ac:chgData name="Dylan Hwang" userId="98769869-b4eb-4647-b68d-f4de93cb88d9" providerId="ADAL" clId="{CF995646-0546-48A4-899E-18E21CD8628E}" dt="2022-09-08T00:17:59.034" v="9238" actId="1076"/>
          <ac:picMkLst>
            <pc:docMk/>
            <pc:sldMk cId="2383916286" sldId="266"/>
            <ac:picMk id="2158" creationId="{6B6D7FB2-A42D-4586-3E9A-669521FDD6B5}"/>
          </ac:picMkLst>
        </pc:picChg>
        <pc:picChg chg="add del mod">
          <ac:chgData name="Dylan Hwang" userId="98769869-b4eb-4647-b68d-f4de93cb88d9" providerId="ADAL" clId="{CF995646-0546-48A4-899E-18E21CD8628E}" dt="2022-09-08T00:17:08.508" v="9192" actId="478"/>
          <ac:picMkLst>
            <pc:docMk/>
            <pc:sldMk cId="2383916286" sldId="266"/>
            <ac:picMk id="2160" creationId="{A3A65C93-5EFD-26C3-DE72-08E6FD36F900}"/>
          </ac:picMkLst>
        </pc:picChg>
      </pc:sldChg>
      <pc:sldChg chg="modNotesTx">
        <pc:chgData name="Dylan Hwang" userId="98769869-b4eb-4647-b68d-f4de93cb88d9" providerId="ADAL" clId="{CF995646-0546-48A4-899E-18E21CD8628E}" dt="2022-09-08T02:54:16.182" v="11713" actId="20577"/>
        <pc:sldMkLst>
          <pc:docMk/>
          <pc:sldMk cId="3285767132" sldId="267"/>
        </pc:sldMkLst>
      </pc:sldChg>
      <pc:sldChg chg="add del">
        <pc:chgData name="Dylan Hwang" userId="98769869-b4eb-4647-b68d-f4de93cb88d9" providerId="ADAL" clId="{CF995646-0546-48A4-899E-18E21CD8628E}" dt="2022-09-08T00:17:51.790" v="9227" actId="47"/>
        <pc:sldMkLst>
          <pc:docMk/>
          <pc:sldMk cId="4264329921" sldId="759"/>
        </pc:sldMkLst>
      </pc:sldChg>
      <pc:sldChg chg="del">
        <pc:chgData name="Dylan Hwang" userId="98769869-b4eb-4647-b68d-f4de93cb88d9" providerId="ADAL" clId="{CF995646-0546-48A4-899E-18E21CD8628E}" dt="2022-09-08T00:46:42.497" v="10391" actId="47"/>
        <pc:sldMkLst>
          <pc:docMk/>
          <pc:sldMk cId="106513451" sldId="760"/>
        </pc:sldMkLst>
      </pc:sldChg>
      <pc:sldChg chg="addSp delSp modSp add del mod">
        <pc:chgData name="Dylan Hwang" userId="98769869-b4eb-4647-b68d-f4de93cb88d9" providerId="ADAL" clId="{CF995646-0546-48A4-899E-18E21CD8628E}" dt="2022-09-08T00:46:39.700" v="10390" actId="47"/>
        <pc:sldMkLst>
          <pc:docMk/>
          <pc:sldMk cId="2081178164" sldId="761"/>
        </pc:sldMkLst>
        <pc:spChg chg="mod">
          <ac:chgData name="Dylan Hwang" userId="98769869-b4eb-4647-b68d-f4de93cb88d9" providerId="ADAL" clId="{CF995646-0546-48A4-899E-18E21CD8628E}" dt="2022-09-08T00:27:44.094" v="9624" actId="1036"/>
          <ac:spMkLst>
            <pc:docMk/>
            <pc:sldMk cId="2081178164" sldId="761"/>
            <ac:spMk id="3" creationId="{AD5B707C-C411-0043-897B-4BE06A3FFF8A}"/>
          </ac:spMkLst>
        </pc:spChg>
        <pc:spChg chg="add del mod">
          <ac:chgData name="Dylan Hwang" userId="98769869-b4eb-4647-b68d-f4de93cb88d9" providerId="ADAL" clId="{CF995646-0546-48A4-899E-18E21CD8628E}" dt="2022-09-08T00:29:36.419" v="9671" actId="478"/>
          <ac:spMkLst>
            <pc:docMk/>
            <pc:sldMk cId="2081178164" sldId="761"/>
            <ac:spMk id="4" creationId="{50DCF0B6-96F7-3910-EAF4-4796008C61FA}"/>
          </ac:spMkLst>
        </pc:spChg>
        <pc:spChg chg="mod">
          <ac:chgData name="Dylan Hwang" userId="98769869-b4eb-4647-b68d-f4de93cb88d9" providerId="ADAL" clId="{CF995646-0546-48A4-899E-18E21CD8628E}" dt="2022-09-08T00:27:39.204" v="9614" actId="12788"/>
          <ac:spMkLst>
            <pc:docMk/>
            <pc:sldMk cId="2081178164" sldId="761"/>
            <ac:spMk id="6" creationId="{7DA3325F-5CB5-13C6-73F2-1B7636CB749B}"/>
          </ac:spMkLst>
        </pc:spChg>
        <pc:spChg chg="mod">
          <ac:chgData name="Dylan Hwang" userId="98769869-b4eb-4647-b68d-f4de93cb88d9" providerId="ADAL" clId="{CF995646-0546-48A4-899E-18E21CD8628E}" dt="2022-09-08T00:27:41.938" v="9618" actId="1036"/>
          <ac:spMkLst>
            <pc:docMk/>
            <pc:sldMk cId="2081178164" sldId="761"/>
            <ac:spMk id="8" creationId="{C8C83311-8E83-1AAF-A472-1AC66CC95D33}"/>
          </ac:spMkLst>
        </pc:spChg>
        <pc:spChg chg="mod">
          <ac:chgData name="Dylan Hwang" userId="98769869-b4eb-4647-b68d-f4de93cb88d9" providerId="ADAL" clId="{CF995646-0546-48A4-899E-18E21CD8628E}" dt="2022-09-08T00:28:14.012" v="9643" actId="1036"/>
          <ac:spMkLst>
            <pc:docMk/>
            <pc:sldMk cId="2081178164" sldId="761"/>
            <ac:spMk id="9" creationId="{EFB25D8A-7542-007E-A463-081C1C6FF056}"/>
          </ac:spMkLst>
        </pc:spChg>
        <pc:spChg chg="mod">
          <ac:chgData name="Dylan Hwang" userId="98769869-b4eb-4647-b68d-f4de93cb88d9" providerId="ADAL" clId="{CF995646-0546-48A4-899E-18E21CD8628E}" dt="2022-09-08T00:28:14.012" v="9643" actId="1036"/>
          <ac:spMkLst>
            <pc:docMk/>
            <pc:sldMk cId="2081178164" sldId="761"/>
            <ac:spMk id="11" creationId="{FD198B80-40A3-18A6-0C5C-33FB36B06E9C}"/>
          </ac:spMkLst>
        </pc:spChg>
        <pc:picChg chg="mod">
          <ac:chgData name="Dylan Hwang" userId="98769869-b4eb-4647-b68d-f4de93cb88d9" providerId="ADAL" clId="{CF995646-0546-48A4-899E-18E21CD8628E}" dt="2022-09-08T00:27:45.725" v="9629" actId="1036"/>
          <ac:picMkLst>
            <pc:docMk/>
            <pc:sldMk cId="2081178164" sldId="761"/>
            <ac:picMk id="10" creationId="{AF0A08A9-90FB-A7A4-E57F-A276B491232F}"/>
          </ac:picMkLst>
        </pc:picChg>
      </pc:sldChg>
      <pc:sldChg chg="delSp modSp add mod modNotesTx">
        <pc:chgData name="Dylan Hwang" userId="98769869-b4eb-4647-b68d-f4de93cb88d9" providerId="ADAL" clId="{CF995646-0546-48A4-899E-18E21CD8628E}" dt="2022-09-08T02:52:33.871" v="11285" actId="20577"/>
        <pc:sldMkLst>
          <pc:docMk/>
          <pc:sldMk cId="2330699819" sldId="762"/>
        </pc:sldMkLst>
        <pc:spChg chg="mod">
          <ac:chgData name="Dylan Hwang" userId="98769869-b4eb-4647-b68d-f4de93cb88d9" providerId="ADAL" clId="{CF995646-0546-48A4-899E-18E21CD8628E}" dt="2022-09-08T00:32:10.681" v="9732" actId="12788"/>
          <ac:spMkLst>
            <pc:docMk/>
            <pc:sldMk cId="2330699819" sldId="762"/>
            <ac:spMk id="3" creationId="{AD5B707C-C411-0043-897B-4BE06A3FFF8A}"/>
          </ac:spMkLst>
        </pc:spChg>
        <pc:spChg chg="mod">
          <ac:chgData name="Dylan Hwang" userId="98769869-b4eb-4647-b68d-f4de93cb88d9" providerId="ADAL" clId="{CF995646-0546-48A4-899E-18E21CD8628E}" dt="2022-09-08T00:41:58.227" v="10333" actId="207"/>
          <ac:spMkLst>
            <pc:docMk/>
            <pc:sldMk cId="2330699819" sldId="762"/>
            <ac:spMk id="4" creationId="{50DCF0B6-96F7-3910-EAF4-4796008C61FA}"/>
          </ac:spMkLst>
        </pc:spChg>
        <pc:spChg chg="mod">
          <ac:chgData name="Dylan Hwang" userId="98769869-b4eb-4647-b68d-f4de93cb88d9" providerId="ADAL" clId="{CF995646-0546-48A4-899E-18E21CD8628E}" dt="2022-09-08T00:32:10.681" v="9732" actId="12788"/>
          <ac:spMkLst>
            <pc:docMk/>
            <pc:sldMk cId="2330699819" sldId="762"/>
            <ac:spMk id="6" creationId="{7DA3325F-5CB5-13C6-73F2-1B7636CB749B}"/>
          </ac:spMkLst>
        </pc:spChg>
        <pc:spChg chg="mod">
          <ac:chgData name="Dylan Hwang" userId="98769869-b4eb-4647-b68d-f4de93cb88d9" providerId="ADAL" clId="{CF995646-0546-48A4-899E-18E21CD8628E}" dt="2022-09-08T00:32:10.681" v="9732" actId="12788"/>
          <ac:spMkLst>
            <pc:docMk/>
            <pc:sldMk cId="2330699819" sldId="762"/>
            <ac:spMk id="8" creationId="{C8C83311-8E83-1AAF-A472-1AC66CC95D33}"/>
          </ac:spMkLst>
        </pc:spChg>
        <pc:spChg chg="del">
          <ac:chgData name="Dylan Hwang" userId="98769869-b4eb-4647-b68d-f4de93cb88d9" providerId="ADAL" clId="{CF995646-0546-48A4-899E-18E21CD8628E}" dt="2022-09-08T00:29:15.502" v="9655" actId="478"/>
          <ac:spMkLst>
            <pc:docMk/>
            <pc:sldMk cId="2330699819" sldId="762"/>
            <ac:spMk id="9" creationId="{EFB25D8A-7542-007E-A463-081C1C6FF056}"/>
          </ac:spMkLst>
        </pc:spChg>
        <pc:spChg chg="mod">
          <ac:chgData name="Dylan Hwang" userId="98769869-b4eb-4647-b68d-f4de93cb88d9" providerId="ADAL" clId="{CF995646-0546-48A4-899E-18E21CD8628E}" dt="2022-09-08T00:42:03.586" v="10334" actId="207"/>
          <ac:spMkLst>
            <pc:docMk/>
            <pc:sldMk cId="2330699819" sldId="762"/>
            <ac:spMk id="11" creationId="{FD198B80-40A3-18A6-0C5C-33FB36B06E9C}"/>
          </ac:spMkLst>
        </pc:spChg>
        <pc:picChg chg="mod">
          <ac:chgData name="Dylan Hwang" userId="98769869-b4eb-4647-b68d-f4de93cb88d9" providerId="ADAL" clId="{CF995646-0546-48A4-899E-18E21CD8628E}" dt="2022-09-08T00:32:21.460" v="9739" actId="1035"/>
          <ac:picMkLst>
            <pc:docMk/>
            <pc:sldMk cId="2330699819" sldId="762"/>
            <ac:picMk id="10" creationId="{AF0A08A9-90FB-A7A4-E57F-A276B491232F}"/>
          </ac:picMkLst>
        </pc:picChg>
      </pc:sldChg>
      <pc:sldChg chg="addSp delSp modSp add mod modNotesTx">
        <pc:chgData name="Dylan Hwang" userId="98769869-b4eb-4647-b68d-f4de93cb88d9" providerId="ADAL" clId="{CF995646-0546-48A4-899E-18E21CD8628E}" dt="2022-09-08T02:53:31.846" v="11503" actId="20577"/>
        <pc:sldMkLst>
          <pc:docMk/>
          <pc:sldMk cId="1461894448" sldId="763"/>
        </pc:sldMkLst>
        <pc:spChg chg="mod">
          <ac:chgData name="Dylan Hwang" userId="98769869-b4eb-4647-b68d-f4de93cb88d9" providerId="ADAL" clId="{CF995646-0546-48A4-899E-18E21CD8628E}" dt="2022-09-08T00:34:09.784" v="9908" actId="12788"/>
          <ac:spMkLst>
            <pc:docMk/>
            <pc:sldMk cId="1461894448" sldId="763"/>
            <ac:spMk id="3" creationId="{AD5B707C-C411-0043-897B-4BE06A3FFF8A}"/>
          </ac:spMkLst>
        </pc:spChg>
        <pc:spChg chg="add mod">
          <ac:chgData name="Dylan Hwang" userId="98769869-b4eb-4647-b68d-f4de93cb88d9" providerId="ADAL" clId="{CF995646-0546-48A4-899E-18E21CD8628E}" dt="2022-09-08T00:34:09.784" v="9908" actId="12788"/>
          <ac:spMkLst>
            <pc:docMk/>
            <pc:sldMk cId="1461894448" sldId="763"/>
            <ac:spMk id="4" creationId="{FB0F8CA6-F8C9-2A67-9C4C-E7578C6CB861}"/>
          </ac:spMkLst>
        </pc:spChg>
        <pc:spChg chg="add del mod">
          <ac:chgData name="Dylan Hwang" userId="98769869-b4eb-4647-b68d-f4de93cb88d9" providerId="ADAL" clId="{CF995646-0546-48A4-899E-18E21CD8628E}" dt="2022-09-08T00:34:00.214" v="9904" actId="478"/>
          <ac:spMkLst>
            <pc:docMk/>
            <pc:sldMk cId="1461894448" sldId="763"/>
            <ac:spMk id="5" creationId="{BFC61E22-1726-5493-CA90-377A1F8E63B2}"/>
          </ac:spMkLst>
        </pc:spChg>
        <pc:spChg chg="add mod">
          <ac:chgData name="Dylan Hwang" userId="98769869-b4eb-4647-b68d-f4de93cb88d9" providerId="ADAL" clId="{CF995646-0546-48A4-899E-18E21CD8628E}" dt="2022-09-08T00:41:30.834" v="10330" actId="207"/>
          <ac:spMkLst>
            <pc:docMk/>
            <pc:sldMk cId="1461894448" sldId="763"/>
            <ac:spMk id="6" creationId="{1B0F6992-4D8E-345F-F1D6-09BEA4854B65}"/>
          </ac:spMkLst>
        </pc:spChg>
        <pc:spChg chg="add mod">
          <ac:chgData name="Dylan Hwang" userId="98769869-b4eb-4647-b68d-f4de93cb88d9" providerId="ADAL" clId="{CF995646-0546-48A4-899E-18E21CD8628E}" dt="2022-09-08T00:41:48.448" v="10332" actId="113"/>
          <ac:spMkLst>
            <pc:docMk/>
            <pc:sldMk cId="1461894448" sldId="763"/>
            <ac:spMk id="7" creationId="{747FA39C-ACC2-DD46-560B-D3E1AA83BD3F}"/>
          </ac:spMkLst>
        </pc:spChg>
        <pc:spChg chg="mod">
          <ac:chgData name="Dylan Hwang" userId="98769869-b4eb-4647-b68d-f4de93cb88d9" providerId="ADAL" clId="{CF995646-0546-48A4-899E-18E21CD8628E}" dt="2022-09-08T00:40:18.210" v="10304" actId="113"/>
          <ac:spMkLst>
            <pc:docMk/>
            <pc:sldMk cId="1461894448" sldId="763"/>
            <ac:spMk id="8" creationId="{C8C83311-8E83-1AAF-A472-1AC66CC95D33}"/>
          </ac:spMkLst>
        </pc:spChg>
        <pc:spChg chg="del mod">
          <ac:chgData name="Dylan Hwang" userId="98769869-b4eb-4647-b68d-f4de93cb88d9" providerId="ADAL" clId="{CF995646-0546-48A4-899E-18E21CD8628E}" dt="2022-09-08T00:35:21.838" v="9951" actId="478"/>
          <ac:spMkLst>
            <pc:docMk/>
            <pc:sldMk cId="1461894448" sldId="763"/>
            <ac:spMk id="9" creationId="{EFB25D8A-7542-007E-A463-081C1C6FF056}"/>
          </ac:spMkLst>
        </pc:spChg>
        <pc:grpChg chg="add mod">
          <ac:chgData name="Dylan Hwang" userId="98769869-b4eb-4647-b68d-f4de93cb88d9" providerId="ADAL" clId="{CF995646-0546-48A4-899E-18E21CD8628E}" dt="2022-09-08T00:40:53.898" v="10312" actId="12789"/>
          <ac:grpSpMkLst>
            <pc:docMk/>
            <pc:sldMk cId="1461894448" sldId="763"/>
            <ac:grpSpMk id="10" creationId="{F75DCFCA-8784-9C38-99EB-93981B5B50A7}"/>
          </ac:grpSpMkLst>
        </pc:grpChg>
        <pc:picChg chg="mod">
          <ac:chgData name="Dylan Hwang" userId="98769869-b4eb-4647-b68d-f4de93cb88d9" providerId="ADAL" clId="{CF995646-0546-48A4-899E-18E21CD8628E}" dt="2022-09-08T00:40:53.898" v="10312" actId="12789"/>
          <ac:picMkLst>
            <pc:docMk/>
            <pc:sldMk cId="1461894448" sldId="763"/>
            <ac:picMk id="14" creationId="{8EDFBDED-2C3E-8121-EE91-4EAD04EF47CD}"/>
          </ac:picMkLst>
        </pc:picChg>
      </pc:sldChg>
      <pc:sldChg chg="modNotesTx">
        <pc:chgData name="Dylan Hwang" userId="98769869-b4eb-4647-b68d-f4de93cb88d9" providerId="ADAL" clId="{CF995646-0546-48A4-899E-18E21CD8628E}" dt="2022-09-08T02:53:58.471" v="11628" actId="20577"/>
        <pc:sldMkLst>
          <pc:docMk/>
          <pc:sldMk cId="398060479" sldId="764"/>
        </pc:sldMkLst>
      </pc:sldChg>
      <pc:sldChg chg="modSp mod">
        <pc:chgData name="Dylan Hwang" userId="98769869-b4eb-4647-b68d-f4de93cb88d9" providerId="ADAL" clId="{CF995646-0546-48A4-899E-18E21CD8628E}" dt="2022-09-08T01:09:37.244" v="10439" actId="1036"/>
        <pc:sldMkLst>
          <pc:docMk/>
          <pc:sldMk cId="2185042881" sldId="765"/>
        </pc:sldMkLst>
        <pc:picChg chg="mod">
          <ac:chgData name="Dylan Hwang" userId="98769869-b4eb-4647-b68d-f4de93cb88d9" providerId="ADAL" clId="{CF995646-0546-48A4-899E-18E21CD8628E}" dt="2022-09-08T01:09:37.244" v="10439" actId="1036"/>
          <ac:picMkLst>
            <pc:docMk/>
            <pc:sldMk cId="2185042881" sldId="765"/>
            <ac:picMk id="13" creationId="{938F343E-DE26-4C98-E6A8-D782B2AA6922}"/>
          </ac:picMkLst>
        </pc:picChg>
      </pc:sldChg>
      <pc:sldMasterChg chg="delSldLayout">
        <pc:chgData name="Dylan Hwang" userId="98769869-b4eb-4647-b68d-f4de93cb88d9" providerId="ADAL" clId="{CF995646-0546-48A4-899E-18E21CD8628E}" dt="2022-09-08T00:17:51.790" v="9227" actId="47"/>
        <pc:sldMasterMkLst>
          <pc:docMk/>
          <pc:sldMasterMk cId="65472515" sldId="2147483726"/>
        </pc:sldMasterMkLst>
        <pc:sldLayoutChg chg="del">
          <pc:chgData name="Dylan Hwang" userId="98769869-b4eb-4647-b68d-f4de93cb88d9" providerId="ADAL" clId="{CF995646-0546-48A4-899E-18E21CD8628E}" dt="2022-09-08T00:17:51.790" v="9227" actId="47"/>
          <pc:sldLayoutMkLst>
            <pc:docMk/>
            <pc:sldMasterMk cId="65472515" sldId="2147483726"/>
            <pc:sldLayoutMk cId="1561392831" sldId="2147483727"/>
          </pc:sldLayoutMkLst>
        </pc:sldLayoutChg>
      </pc:sldMasterChg>
    </pc:docChg>
  </pc:docChgLst>
  <pc:docChgLst>
    <pc:chgData name="Dylan Hwang" userId="98769869-b4eb-4647-b68d-f4de93cb88d9" providerId="ADAL" clId="{1E494A36-51D8-3F47-A56E-C442D376AAC0}"/>
    <pc:docChg chg="custSel modSld">
      <pc:chgData name="Dylan Hwang" userId="98769869-b4eb-4647-b68d-f4de93cb88d9" providerId="ADAL" clId="{1E494A36-51D8-3F47-A56E-C442D376AAC0}" dt="2022-09-07T06:41:00.274" v="324" actId="2711"/>
      <pc:docMkLst>
        <pc:docMk/>
      </pc:docMkLst>
      <pc:sldChg chg="modSp mod">
        <pc:chgData name="Dylan Hwang" userId="98769869-b4eb-4647-b68d-f4de93cb88d9" providerId="ADAL" clId="{1E494A36-51D8-3F47-A56E-C442D376AAC0}" dt="2022-09-07T06:41:00.274" v="324" actId="2711"/>
        <pc:sldMkLst>
          <pc:docMk/>
          <pc:sldMk cId="3967134029" sldId="256"/>
        </pc:sldMkLst>
        <pc:spChg chg="mod">
          <ac:chgData name="Dylan Hwang" userId="98769869-b4eb-4647-b68d-f4de93cb88d9" providerId="ADAL" clId="{1E494A36-51D8-3F47-A56E-C442D376AAC0}" dt="2022-09-07T06:41:00.274" v="324" actId="2711"/>
          <ac:spMkLst>
            <pc:docMk/>
            <pc:sldMk cId="3967134029" sldId="256"/>
            <ac:spMk id="2" creationId="{45FE20E4-7D83-F543-5357-8DAFBB6E55B0}"/>
          </ac:spMkLst>
        </pc:spChg>
      </pc:sldChg>
    </pc:docChg>
  </pc:docChgLst>
  <pc:docChgLst>
    <pc:chgData name="Jane Choi" userId="fa45a63a-c73d-4dcc-8536-25b80f0cc5c9" providerId="ADAL" clId="{B2048D92-8FF4-9841-BFD1-E5ED4DCEAA7D}"/>
    <pc:docChg chg="undo redo custSel addSld delSld modSld">
      <pc:chgData name="Jane Choi" userId="fa45a63a-c73d-4dcc-8536-25b80f0cc5c9" providerId="ADAL" clId="{B2048D92-8FF4-9841-BFD1-E5ED4DCEAA7D}" dt="2022-09-08T01:15:49.190" v="1993" actId="1076"/>
      <pc:docMkLst>
        <pc:docMk/>
      </pc:docMkLst>
      <pc:sldChg chg="modSp mod">
        <pc:chgData name="Jane Choi" userId="fa45a63a-c73d-4dcc-8536-25b80f0cc5c9" providerId="ADAL" clId="{B2048D92-8FF4-9841-BFD1-E5ED4DCEAA7D}" dt="2022-09-07T06:33:07.466" v="12" actId="403"/>
        <pc:sldMkLst>
          <pc:docMk/>
          <pc:sldMk cId="3967134029" sldId="256"/>
        </pc:sldMkLst>
        <pc:spChg chg="mod">
          <ac:chgData name="Jane Choi" userId="fa45a63a-c73d-4dcc-8536-25b80f0cc5c9" providerId="ADAL" clId="{B2048D92-8FF4-9841-BFD1-E5ED4DCEAA7D}" dt="2022-09-07T06:33:07.466" v="12" actId="403"/>
          <ac:spMkLst>
            <pc:docMk/>
            <pc:sldMk cId="3967134029" sldId="256"/>
            <ac:spMk id="2" creationId="{45FE20E4-7D83-F543-5357-8DAFBB6E55B0}"/>
          </ac:spMkLst>
        </pc:spChg>
      </pc:sldChg>
      <pc:sldChg chg="addSp delSp modSp add mod modClrScheme delDesignElem modShow chgLayout">
        <pc:chgData name="Jane Choi" userId="fa45a63a-c73d-4dcc-8536-25b80f0cc5c9" providerId="ADAL" clId="{B2048D92-8FF4-9841-BFD1-E5ED4DCEAA7D}" dt="2022-09-08T01:08:59.040" v="1903" actId="729"/>
        <pc:sldMkLst>
          <pc:docMk/>
          <pc:sldMk cId="497999064" sldId="259"/>
        </pc:sldMkLst>
        <pc:spChg chg="add del mod ord">
          <ac:chgData name="Jane Choi" userId="fa45a63a-c73d-4dcc-8536-25b80f0cc5c9" providerId="ADAL" clId="{B2048D92-8FF4-9841-BFD1-E5ED4DCEAA7D}" dt="2022-09-07T07:45:46.487" v="363" actId="404"/>
          <ac:spMkLst>
            <pc:docMk/>
            <pc:sldMk cId="497999064" sldId="259"/>
            <ac:spMk id="2" creationId="{45FE20E4-7D83-F543-5357-8DAFBB6E55B0}"/>
          </ac:spMkLst>
        </pc:spChg>
        <pc:spChg chg="add del mod">
          <ac:chgData name="Jane Choi" userId="fa45a63a-c73d-4dcc-8536-25b80f0cc5c9" providerId="ADAL" clId="{B2048D92-8FF4-9841-BFD1-E5ED4DCEAA7D}" dt="2022-09-08T00:52:02.208" v="1727" actId="478"/>
          <ac:spMkLst>
            <pc:docMk/>
            <pc:sldMk cId="497999064" sldId="259"/>
            <ac:spMk id="3" creationId="{3240ABEB-226A-89A9-0B95-3F4527C827E3}"/>
          </ac:spMkLst>
        </pc:spChg>
        <pc:spChg chg="del mod ord">
          <ac:chgData name="Jane Choi" userId="fa45a63a-c73d-4dcc-8536-25b80f0cc5c9" providerId="ADAL" clId="{B2048D92-8FF4-9841-BFD1-E5ED4DCEAA7D}" dt="2022-09-07T07:08:38.387" v="32" actId="478"/>
          <ac:spMkLst>
            <pc:docMk/>
            <pc:sldMk cId="497999064" sldId="259"/>
            <ac:spMk id="3" creationId="{CEA77901-0E13-7381-F93E-2D4032A036A7}"/>
          </ac:spMkLst>
        </pc:spChg>
        <pc:spChg chg="del">
          <ac:chgData name="Jane Choi" userId="fa45a63a-c73d-4dcc-8536-25b80f0cc5c9" providerId="ADAL" clId="{B2048D92-8FF4-9841-BFD1-E5ED4DCEAA7D}" dt="2022-09-07T07:08:45.841" v="33" actId="478"/>
          <ac:spMkLst>
            <pc:docMk/>
            <pc:sldMk cId="497999064" sldId="259"/>
            <ac:spMk id="4" creationId="{DF7CE26A-3FB8-D38E-ADA4-E22BA6C35C62}"/>
          </ac:spMkLst>
        </pc:spChg>
        <pc:spChg chg="add del mod">
          <ac:chgData name="Jane Choi" userId="fa45a63a-c73d-4dcc-8536-25b80f0cc5c9" providerId="ADAL" clId="{B2048D92-8FF4-9841-BFD1-E5ED4DCEAA7D}" dt="2022-09-08T00:52:42.978" v="1750" actId="478"/>
          <ac:spMkLst>
            <pc:docMk/>
            <pc:sldMk cId="497999064" sldId="259"/>
            <ac:spMk id="5" creationId="{7D7D4964-1D44-ADF7-2DAE-505623BBF591}"/>
          </ac:spMkLst>
        </pc:spChg>
        <pc:spChg chg="add del mod">
          <ac:chgData name="Jane Choi" userId="fa45a63a-c73d-4dcc-8536-25b80f0cc5c9" providerId="ADAL" clId="{B2048D92-8FF4-9841-BFD1-E5ED4DCEAA7D}" dt="2022-09-07T07:08:35.159" v="31" actId="478"/>
          <ac:spMkLst>
            <pc:docMk/>
            <pc:sldMk cId="497999064" sldId="259"/>
            <ac:spMk id="5" creationId="{BEAD9616-B66A-52E4-8089-4F2789D5F7A2}"/>
          </ac:spMkLst>
        </pc:spChg>
        <pc:spChg chg="add del mod">
          <ac:chgData name="Jane Choi" userId="fa45a63a-c73d-4dcc-8536-25b80f0cc5c9" providerId="ADAL" clId="{B2048D92-8FF4-9841-BFD1-E5ED4DCEAA7D}" dt="2022-09-07T07:18:23.604" v="321" actId="478"/>
          <ac:spMkLst>
            <pc:docMk/>
            <pc:sldMk cId="497999064" sldId="259"/>
            <ac:spMk id="6" creationId="{AC16FFAA-C1B8-44CF-DF06-8D4781DEFF27}"/>
          </ac:spMkLst>
        </pc:spChg>
        <pc:spChg chg="add del mod">
          <ac:chgData name="Jane Choi" userId="fa45a63a-c73d-4dcc-8536-25b80f0cc5c9" providerId="ADAL" clId="{B2048D92-8FF4-9841-BFD1-E5ED4DCEAA7D}" dt="2022-09-07T07:18:30.032" v="323" actId="478"/>
          <ac:spMkLst>
            <pc:docMk/>
            <pc:sldMk cId="497999064" sldId="259"/>
            <ac:spMk id="7" creationId="{43DF1242-CF9A-A9D7-2249-BA5CF0793617}"/>
          </ac:spMkLst>
        </pc:spChg>
        <pc:spChg chg="add del mod">
          <ac:chgData name="Jane Choi" userId="fa45a63a-c73d-4dcc-8536-25b80f0cc5c9" providerId="ADAL" clId="{B2048D92-8FF4-9841-BFD1-E5ED4DCEAA7D}" dt="2022-09-07T07:18:43.455" v="336" actId="478"/>
          <ac:spMkLst>
            <pc:docMk/>
            <pc:sldMk cId="497999064" sldId="259"/>
            <ac:spMk id="12" creationId="{3B88CA60-ECD1-841E-A96E-71C0BA79C391}"/>
          </ac:spMkLst>
        </pc:spChg>
        <pc:spChg chg="add mod">
          <ac:chgData name="Jane Choi" userId="fa45a63a-c73d-4dcc-8536-25b80f0cc5c9" providerId="ADAL" clId="{B2048D92-8FF4-9841-BFD1-E5ED4DCEAA7D}" dt="2022-09-07T07:22:00.998" v="347" actId="27636"/>
          <ac:spMkLst>
            <pc:docMk/>
            <pc:sldMk cId="497999064" sldId="259"/>
            <ac:spMk id="20" creationId="{8E682BC9-4345-4A6F-9239-802B6127B9C9}"/>
          </ac:spMkLst>
        </pc:spChg>
        <pc:spChg chg="add mod">
          <ac:chgData name="Jane Choi" userId="fa45a63a-c73d-4dcc-8536-25b80f0cc5c9" providerId="ADAL" clId="{B2048D92-8FF4-9841-BFD1-E5ED4DCEAA7D}" dt="2022-09-08T00:52:26.449" v="1748" actId="1076"/>
          <ac:spMkLst>
            <pc:docMk/>
            <pc:sldMk cId="497999064" sldId="259"/>
            <ac:spMk id="21" creationId="{FF416BF4-BD6A-65D6-6806-8253C0EA5D28}"/>
          </ac:spMkLst>
        </pc:spChg>
        <pc:spChg chg="del">
          <ac:chgData name="Jane Choi" userId="fa45a63a-c73d-4dcc-8536-25b80f0cc5c9" providerId="ADAL" clId="{B2048D92-8FF4-9841-BFD1-E5ED4DCEAA7D}" dt="2022-09-07T07:07:37.791" v="15" actId="700"/>
          <ac:spMkLst>
            <pc:docMk/>
            <pc:sldMk cId="497999064" sldId="259"/>
            <ac:spMk id="26" creationId="{4EFE82FE-7465-AE46-88DF-34D347E83B84}"/>
          </ac:spMkLst>
        </pc:spChg>
        <pc:grpChg chg="del">
          <ac:chgData name="Jane Choi" userId="fa45a63a-c73d-4dcc-8536-25b80f0cc5c9" providerId="ADAL" clId="{B2048D92-8FF4-9841-BFD1-E5ED4DCEAA7D}" dt="2022-09-07T07:07:37.791" v="15" actId="700"/>
          <ac:grpSpMkLst>
            <pc:docMk/>
            <pc:sldMk cId="497999064" sldId="259"/>
            <ac:grpSpMk id="27" creationId="{66F2B51C-9578-EB41-A17E-FFF9D491ADA0}"/>
          </ac:grpSpMkLst>
        </pc:grpChg>
        <pc:picChg chg="add del mod">
          <ac:chgData name="Jane Choi" userId="fa45a63a-c73d-4dcc-8536-25b80f0cc5c9" providerId="ADAL" clId="{B2048D92-8FF4-9841-BFD1-E5ED4DCEAA7D}" dt="2022-09-08T00:59:25.107" v="1783" actId="478"/>
          <ac:picMkLst>
            <pc:docMk/>
            <pc:sldMk cId="497999064" sldId="259"/>
            <ac:picMk id="4" creationId="{1DB86388-47AD-7CB2-7441-4199FF33F4AD}"/>
          </ac:picMkLst>
        </pc:picChg>
        <pc:picChg chg="add del mod">
          <ac:chgData name="Jane Choi" userId="fa45a63a-c73d-4dcc-8536-25b80f0cc5c9" providerId="ADAL" clId="{B2048D92-8FF4-9841-BFD1-E5ED4DCEAA7D}" dt="2022-09-08T01:00:14.023" v="1790" actId="478"/>
          <ac:picMkLst>
            <pc:docMk/>
            <pc:sldMk cId="497999064" sldId="259"/>
            <ac:picMk id="6" creationId="{FF26C18B-4AF3-58D7-BF03-27DEE0BB741F}"/>
          </ac:picMkLst>
        </pc:picChg>
        <pc:picChg chg="add del mod">
          <ac:chgData name="Jane Choi" userId="fa45a63a-c73d-4dcc-8536-25b80f0cc5c9" providerId="ADAL" clId="{B2048D92-8FF4-9841-BFD1-E5ED4DCEAA7D}" dt="2022-09-08T01:01:25.333" v="1799" actId="478"/>
          <ac:picMkLst>
            <pc:docMk/>
            <pc:sldMk cId="497999064" sldId="259"/>
            <ac:picMk id="8" creationId="{884BEC2F-D199-2712-BE20-CC737FA8725A}"/>
          </ac:picMkLst>
        </pc:picChg>
        <pc:picChg chg="add del mod">
          <ac:chgData name="Jane Choi" userId="fa45a63a-c73d-4dcc-8536-25b80f0cc5c9" providerId="ADAL" clId="{B2048D92-8FF4-9841-BFD1-E5ED4DCEAA7D}" dt="2022-09-07T07:14:15.642" v="74" actId="478"/>
          <ac:picMkLst>
            <pc:docMk/>
            <pc:sldMk cId="497999064" sldId="259"/>
            <ac:picMk id="8" creationId="{BEF9DD4A-38EA-3704-056F-C7C3D82B1611}"/>
          </ac:picMkLst>
        </pc:picChg>
        <pc:picChg chg="add del mod">
          <ac:chgData name="Jane Choi" userId="fa45a63a-c73d-4dcc-8536-25b80f0cc5c9" providerId="ADAL" clId="{B2048D92-8FF4-9841-BFD1-E5ED4DCEAA7D}" dt="2022-09-07T07:10:20.607" v="46" actId="478"/>
          <ac:picMkLst>
            <pc:docMk/>
            <pc:sldMk cId="497999064" sldId="259"/>
            <ac:picMk id="9" creationId="{E7B3FA36-AF3F-1ECD-569A-C03101D8B95A}"/>
          </ac:picMkLst>
        </pc:picChg>
        <pc:picChg chg="add mod">
          <ac:chgData name="Jane Choi" userId="fa45a63a-c73d-4dcc-8536-25b80f0cc5c9" providerId="ADAL" clId="{B2048D92-8FF4-9841-BFD1-E5ED4DCEAA7D}" dt="2022-09-07T07:21:31.723" v="343" actId="167"/>
          <ac:picMkLst>
            <pc:docMk/>
            <pc:sldMk cId="497999064" sldId="259"/>
            <ac:picMk id="10" creationId="{D918B183-BD2D-A1A6-64F5-155B351C0C0A}"/>
          </ac:picMkLst>
        </pc:picChg>
        <pc:picChg chg="add del mod">
          <ac:chgData name="Jane Choi" userId="fa45a63a-c73d-4dcc-8536-25b80f0cc5c9" providerId="ADAL" clId="{B2048D92-8FF4-9841-BFD1-E5ED4DCEAA7D}" dt="2022-09-07T07:21:33.270" v="344" actId="478"/>
          <ac:picMkLst>
            <pc:docMk/>
            <pc:sldMk cId="497999064" sldId="259"/>
            <ac:picMk id="11" creationId="{2188B238-214F-992B-4A26-2D3D54DB825E}"/>
          </ac:picMkLst>
        </pc:picChg>
        <pc:picChg chg="add del mod">
          <ac:chgData name="Jane Choi" userId="fa45a63a-c73d-4dcc-8536-25b80f0cc5c9" providerId="ADAL" clId="{B2048D92-8FF4-9841-BFD1-E5ED4DCEAA7D}" dt="2022-09-08T01:03:05.924" v="1807" actId="478"/>
          <ac:picMkLst>
            <pc:docMk/>
            <pc:sldMk cId="497999064" sldId="259"/>
            <ac:picMk id="11" creationId="{77947B60-0760-F4D9-5C1E-863948595D7E}"/>
          </ac:picMkLst>
        </pc:picChg>
        <pc:picChg chg="add mod">
          <ac:chgData name="Jane Choi" userId="fa45a63a-c73d-4dcc-8536-25b80f0cc5c9" providerId="ADAL" clId="{B2048D92-8FF4-9841-BFD1-E5ED4DCEAA7D}" dt="2022-09-08T01:03:16.225" v="1820" actId="1035"/>
          <ac:picMkLst>
            <pc:docMk/>
            <pc:sldMk cId="497999064" sldId="259"/>
            <ac:picMk id="13" creationId="{938F343E-DE26-4C98-E6A8-D782B2AA6922}"/>
          </ac:picMkLst>
        </pc:picChg>
        <pc:picChg chg="del">
          <ac:chgData name="Jane Choi" userId="fa45a63a-c73d-4dcc-8536-25b80f0cc5c9" providerId="ADAL" clId="{B2048D92-8FF4-9841-BFD1-E5ED4DCEAA7D}" dt="2022-09-07T07:04:36.986" v="14" actId="478"/>
          <ac:picMkLst>
            <pc:docMk/>
            <pc:sldMk cId="497999064" sldId="259"/>
            <ac:picMk id="28" creationId="{7D16E938-7877-0EE2-3055-8B4A1316A44D}"/>
          </ac:picMkLst>
        </pc:picChg>
        <pc:cxnChg chg="del">
          <ac:chgData name="Jane Choi" userId="fa45a63a-c73d-4dcc-8536-25b80f0cc5c9" providerId="ADAL" clId="{B2048D92-8FF4-9841-BFD1-E5ED4DCEAA7D}" dt="2022-09-07T07:07:37.791" v="15" actId="700"/>
          <ac:cxnSpMkLst>
            <pc:docMk/>
            <pc:sldMk cId="497999064" sldId="259"/>
            <ac:cxnSpMk id="29" creationId="{EEA70831-9A8D-3B4D-8EA5-EE32F93E94E9}"/>
          </ac:cxnSpMkLst>
        </pc:cxnChg>
      </pc:sldChg>
      <pc:sldChg chg="modSp mod">
        <pc:chgData name="Jane Choi" userId="fa45a63a-c73d-4dcc-8536-25b80f0cc5c9" providerId="ADAL" clId="{B2048D92-8FF4-9841-BFD1-E5ED4DCEAA7D}" dt="2022-09-08T00:53:37.299" v="1751" actId="1035"/>
        <pc:sldMkLst>
          <pc:docMk/>
          <pc:sldMk cId="180479125" sldId="260"/>
        </pc:sldMkLst>
        <pc:spChg chg="mod">
          <ac:chgData name="Jane Choi" userId="fa45a63a-c73d-4dcc-8536-25b80f0cc5c9" providerId="ADAL" clId="{B2048D92-8FF4-9841-BFD1-E5ED4DCEAA7D}" dt="2022-09-07T23:10:10.377" v="782" actId="20577"/>
          <ac:spMkLst>
            <pc:docMk/>
            <pc:sldMk cId="180479125" sldId="260"/>
            <ac:spMk id="328" creationId="{3FF936D1-D90C-2E6A-8426-1643B807A100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33" creationId="{78ADA4E2-0B20-E35F-CB30-D14D7FDF30A0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35" creationId="{A060A295-A60B-BB60-112A-53D4A7776A23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37" creationId="{568D0212-3A56-8E00-4D88-27AA08A7CDEC}"/>
          </ac:spMkLst>
        </pc:spChg>
        <pc:spChg chg="mod">
          <ac:chgData name="Jane Choi" userId="fa45a63a-c73d-4dcc-8536-25b80f0cc5c9" providerId="ADAL" clId="{B2048D92-8FF4-9841-BFD1-E5ED4DCEAA7D}" dt="2022-09-07T23:48:10.648" v="1473" actId="1076"/>
          <ac:spMkLst>
            <pc:docMk/>
            <pc:sldMk cId="180479125" sldId="260"/>
            <ac:spMk id="338" creationId="{63AD213F-0851-4E8D-6B30-5CF6D18372B9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40" creationId="{4ECD1CE1-65E1-1659-4852-BEDD16EA9955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45" creationId="{9E798B21-0C36-7CEA-6892-319EFA6A907C}"/>
          </ac:spMkLst>
        </pc:spChg>
        <pc:spChg chg="mod">
          <ac:chgData name="Jane Choi" userId="fa45a63a-c73d-4dcc-8536-25b80f0cc5c9" providerId="ADAL" clId="{B2048D92-8FF4-9841-BFD1-E5ED4DCEAA7D}" dt="2022-09-08T00:53:37.299" v="1751" actId="1035"/>
          <ac:spMkLst>
            <pc:docMk/>
            <pc:sldMk cId="180479125" sldId="260"/>
            <ac:spMk id="346" creationId="{312C80A6-2D54-F665-364B-A7FAA6BC7B6B}"/>
          </ac:spMkLst>
        </pc:spChg>
      </pc:sldChg>
      <pc:sldChg chg="addSp delSp modSp add mod">
        <pc:chgData name="Jane Choi" userId="fa45a63a-c73d-4dcc-8536-25b80f0cc5c9" providerId="ADAL" clId="{B2048D92-8FF4-9841-BFD1-E5ED4DCEAA7D}" dt="2022-09-08T01:11:18.601" v="1915" actId="20577"/>
        <pc:sldMkLst>
          <pc:docMk/>
          <pc:sldMk cId="3228213792" sldId="262"/>
        </pc:sldMkLst>
        <pc:spChg chg="add mod">
          <ac:chgData name="Jane Choi" userId="fa45a63a-c73d-4dcc-8536-25b80f0cc5c9" providerId="ADAL" clId="{B2048D92-8FF4-9841-BFD1-E5ED4DCEAA7D}" dt="2022-09-07T08:00:11.202" v="738" actId="1076"/>
          <ac:spMkLst>
            <pc:docMk/>
            <pc:sldMk cId="3228213792" sldId="262"/>
            <ac:spMk id="3" creationId="{B5877B2B-5C67-33DD-D73D-BFC710FFC930}"/>
          </ac:spMkLst>
        </pc:spChg>
        <pc:spChg chg="add mod">
          <ac:chgData name="Jane Choi" userId="fa45a63a-c73d-4dcc-8536-25b80f0cc5c9" providerId="ADAL" clId="{B2048D92-8FF4-9841-BFD1-E5ED4DCEAA7D}" dt="2022-09-07T23:16:14.101" v="810" actId="164"/>
          <ac:spMkLst>
            <pc:docMk/>
            <pc:sldMk cId="3228213792" sldId="262"/>
            <ac:spMk id="5" creationId="{797A2F5D-0277-2482-ADD0-EBD8660D4837}"/>
          </ac:spMkLst>
        </pc:spChg>
        <pc:spChg chg="add del mod">
          <ac:chgData name="Jane Choi" userId="fa45a63a-c73d-4dcc-8536-25b80f0cc5c9" providerId="ADAL" clId="{B2048D92-8FF4-9841-BFD1-E5ED4DCEAA7D}" dt="2022-09-07T07:48:38.518" v="475" actId="478"/>
          <ac:spMkLst>
            <pc:docMk/>
            <pc:sldMk cId="3228213792" sldId="262"/>
            <ac:spMk id="6" creationId="{F5F44A66-F132-0B63-8B21-7CC5BCA337FF}"/>
          </ac:spMkLst>
        </pc:spChg>
        <pc:spChg chg="add mod">
          <ac:chgData name="Jane Choi" userId="fa45a63a-c73d-4dcc-8536-25b80f0cc5c9" providerId="ADAL" clId="{B2048D92-8FF4-9841-BFD1-E5ED4DCEAA7D}" dt="2022-09-07T23:20:36.482" v="959" actId="1036"/>
          <ac:spMkLst>
            <pc:docMk/>
            <pc:sldMk cId="3228213792" sldId="262"/>
            <ac:spMk id="6" creationId="{FC65924C-38B9-C476-071B-3FFD5F3D10EC}"/>
          </ac:spMkLst>
        </pc:spChg>
        <pc:spChg chg="add mod">
          <ac:chgData name="Jane Choi" userId="fa45a63a-c73d-4dcc-8536-25b80f0cc5c9" providerId="ADAL" clId="{B2048D92-8FF4-9841-BFD1-E5ED4DCEAA7D}" dt="2022-09-07T23:16:42.774" v="817" actId="1036"/>
          <ac:spMkLst>
            <pc:docMk/>
            <pc:sldMk cId="3228213792" sldId="262"/>
            <ac:spMk id="7" creationId="{1A593BB3-F429-E2AB-94C0-49C9FDB1E127}"/>
          </ac:spMkLst>
        </pc:spChg>
        <pc:spChg chg="add mod">
          <ac:chgData name="Jane Choi" userId="fa45a63a-c73d-4dcc-8536-25b80f0cc5c9" providerId="ADAL" clId="{B2048D92-8FF4-9841-BFD1-E5ED4DCEAA7D}" dt="2022-09-07T23:16:14.101" v="810" actId="164"/>
          <ac:spMkLst>
            <pc:docMk/>
            <pc:sldMk cId="3228213792" sldId="262"/>
            <ac:spMk id="8" creationId="{E73843E3-4F3A-6669-3049-C3031DA94C09}"/>
          </ac:spMkLst>
        </pc:spChg>
        <pc:spChg chg="add del mod">
          <ac:chgData name="Jane Choi" userId="fa45a63a-c73d-4dcc-8536-25b80f0cc5c9" providerId="ADAL" clId="{B2048D92-8FF4-9841-BFD1-E5ED4DCEAA7D}" dt="2022-09-07T07:55:22.245" v="722" actId="478"/>
          <ac:spMkLst>
            <pc:docMk/>
            <pc:sldMk cId="3228213792" sldId="262"/>
            <ac:spMk id="9" creationId="{B39BE73E-BFF3-36C5-4E48-B747FC0E4822}"/>
          </ac:spMkLst>
        </pc:spChg>
        <pc:spChg chg="add mod">
          <ac:chgData name="Jane Choi" userId="fa45a63a-c73d-4dcc-8536-25b80f0cc5c9" providerId="ADAL" clId="{B2048D92-8FF4-9841-BFD1-E5ED4DCEAA7D}" dt="2022-09-08T01:11:18.601" v="1915" actId="20577"/>
          <ac:spMkLst>
            <pc:docMk/>
            <pc:sldMk cId="3228213792" sldId="262"/>
            <ac:spMk id="10" creationId="{F0921E94-1B36-C4CB-F376-976B7F04B93E}"/>
          </ac:spMkLst>
        </pc:spChg>
        <pc:spChg chg="add del mod">
          <ac:chgData name="Jane Choi" userId="fa45a63a-c73d-4dcc-8536-25b80f0cc5c9" providerId="ADAL" clId="{B2048D92-8FF4-9841-BFD1-E5ED4DCEAA7D}" dt="2022-09-07T07:55:14.687" v="721" actId="478"/>
          <ac:spMkLst>
            <pc:docMk/>
            <pc:sldMk cId="3228213792" sldId="262"/>
            <ac:spMk id="12" creationId="{A5FB683F-BEE3-C94C-45AC-1D63BA021722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28" creationId="{3FF936D1-D90C-2E6A-8426-1643B807A100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29" creationId="{9462A103-6C6A-87DA-26ED-BA6813540C3A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3" creationId="{78ADA4E2-0B20-E35F-CB30-D14D7FDF30A0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4" creationId="{E5F48845-B17A-A074-D971-6D4BC47C05EB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5" creationId="{A060A295-A60B-BB60-112A-53D4A7776A23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7" creationId="{568D0212-3A56-8E00-4D88-27AA08A7CDEC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8" creationId="{63AD213F-0851-4E8D-6B30-5CF6D18372B9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40" creationId="{4ECD1CE1-65E1-1659-4852-BEDD16EA9955}"/>
          </ac:spMkLst>
        </pc:spChg>
        <pc:grpChg chg="add mod">
          <ac:chgData name="Jane Choi" userId="fa45a63a-c73d-4dcc-8536-25b80f0cc5c9" providerId="ADAL" clId="{B2048D92-8FF4-9841-BFD1-E5ED4DCEAA7D}" dt="2022-09-07T23:16:26.123" v="813" actId="164"/>
          <ac:grpSpMkLst>
            <pc:docMk/>
            <pc:sldMk cId="3228213792" sldId="262"/>
            <ac:grpSpMk id="2" creationId="{71C287D5-E395-7A39-698F-3081BE757162}"/>
          </ac:grpSpMkLst>
        </pc:grpChg>
        <pc:grpChg chg="add mod">
          <ac:chgData name="Jane Choi" userId="fa45a63a-c73d-4dcc-8536-25b80f0cc5c9" providerId="ADAL" clId="{B2048D92-8FF4-9841-BFD1-E5ED4DCEAA7D}" dt="2022-09-07T23:20:43.025" v="962" actId="1076"/>
          <ac:grpSpMkLst>
            <pc:docMk/>
            <pc:sldMk cId="3228213792" sldId="262"/>
            <ac:grpSpMk id="4" creationId="{5DE068D2-2A92-4E2D-0F9F-A778C8557E2D}"/>
          </ac:grpSpMkLst>
        </pc:grpChg>
        <pc:grpChg chg="del">
          <ac:chgData name="Jane Choi" userId="fa45a63a-c73d-4dcc-8536-25b80f0cc5c9" providerId="ADAL" clId="{B2048D92-8FF4-9841-BFD1-E5ED4DCEAA7D}" dt="2022-09-07T07:44:43.703" v="351" actId="478"/>
          <ac:grpSpMkLst>
            <pc:docMk/>
            <pc:sldMk cId="3228213792" sldId="262"/>
            <ac:grpSpMk id="11" creationId="{FE04B20D-6458-C7C6-BC5D-F2DF5E297853}"/>
          </ac:grpSpMkLst>
        </pc:grpChg>
        <pc:graphicFrameChg chg="add del mod modGraphic">
          <ac:chgData name="Jane Choi" userId="fa45a63a-c73d-4dcc-8536-25b80f0cc5c9" providerId="ADAL" clId="{B2048D92-8FF4-9841-BFD1-E5ED4DCEAA7D}" dt="2022-09-07T08:02:28.461" v="757" actId="478"/>
          <ac:graphicFrameMkLst>
            <pc:docMk/>
            <pc:sldMk cId="3228213792" sldId="262"/>
            <ac:graphicFrameMk id="330" creationId="{61181959-D995-E0A3-DBD8-7AFC77D9E165}"/>
          </ac:graphicFrameMkLst>
        </pc:graphicFrameChg>
        <pc:picChg chg="add del mod">
          <ac:chgData name="Jane Choi" userId="fa45a63a-c73d-4dcc-8536-25b80f0cc5c9" providerId="ADAL" clId="{B2048D92-8FF4-9841-BFD1-E5ED4DCEAA7D}" dt="2022-09-07T07:46:41.747" v="414" actId="478"/>
          <ac:picMkLst>
            <pc:docMk/>
            <pc:sldMk cId="3228213792" sldId="262"/>
            <ac:picMk id="2" creationId="{898A49B1-FEB2-7B6D-CFBD-ECA35E655D9D}"/>
          </ac:picMkLst>
        </pc:picChg>
        <pc:picChg chg="add del mod">
          <ac:chgData name="Jane Choi" userId="fa45a63a-c73d-4dcc-8536-25b80f0cc5c9" providerId="ADAL" clId="{B2048D92-8FF4-9841-BFD1-E5ED4DCEAA7D}" dt="2022-09-07T08:07:12.092" v="762" actId="478"/>
          <ac:picMkLst>
            <pc:docMk/>
            <pc:sldMk cId="3228213792" sldId="262"/>
            <ac:picMk id="4" creationId="{B51D7F51-C1CE-4CF3-973C-77648C1E4577}"/>
          </ac:picMkLst>
        </pc:picChg>
        <pc:picChg chg="add del mod modCrop">
          <ac:chgData name="Jane Choi" userId="fa45a63a-c73d-4dcc-8536-25b80f0cc5c9" providerId="ADAL" clId="{B2048D92-8FF4-9841-BFD1-E5ED4DCEAA7D}" dt="2022-09-07T23:20:41.061" v="961" actId="1076"/>
          <ac:picMkLst>
            <pc:docMk/>
            <pc:sldMk cId="3228213792" sldId="262"/>
            <ac:picMk id="13" creationId="{A368D9DC-DECF-0439-85A0-72CD5E16DBBA}"/>
          </ac:picMkLst>
        </pc:picChg>
        <pc:picChg chg="add mod">
          <ac:chgData name="Jane Choi" userId="fa45a63a-c73d-4dcc-8536-25b80f0cc5c9" providerId="ADAL" clId="{B2048D92-8FF4-9841-BFD1-E5ED4DCEAA7D}" dt="2022-09-07T08:00:14.685" v="740" actId="1076"/>
          <ac:picMkLst>
            <pc:docMk/>
            <pc:sldMk cId="3228213792" sldId="262"/>
            <ac:picMk id="15" creationId="{22963E4C-85F5-1D49-4606-968607E9E3A3}"/>
          </ac:picMkLst>
        </pc:picChg>
        <pc:picChg chg="add del mod">
          <ac:chgData name="Jane Choi" userId="fa45a63a-c73d-4dcc-8536-25b80f0cc5c9" providerId="ADAL" clId="{B2048D92-8FF4-9841-BFD1-E5ED4DCEAA7D}" dt="2022-09-07T08:07:49.834" v="766" actId="478"/>
          <ac:picMkLst>
            <pc:docMk/>
            <pc:sldMk cId="3228213792" sldId="262"/>
            <ac:picMk id="331" creationId="{D495F177-B785-06D5-7D82-8E639A466A05}"/>
          </ac:picMkLst>
        </pc:picChg>
        <pc:picChg chg="add mod">
          <ac:chgData name="Jane Choi" userId="fa45a63a-c73d-4dcc-8536-25b80f0cc5c9" providerId="ADAL" clId="{B2048D92-8FF4-9841-BFD1-E5ED4DCEAA7D}" dt="2022-09-07T23:16:26.123" v="813" actId="164"/>
          <ac:picMkLst>
            <pc:docMk/>
            <pc:sldMk cId="3228213792" sldId="262"/>
            <ac:picMk id="332" creationId="{899E02D8-CEE8-03F7-2384-71C502762468}"/>
          </ac:picMkLst>
        </pc:picChg>
      </pc:sldChg>
      <pc:sldChg chg="addSp delSp modSp mod">
        <pc:chgData name="Jane Choi" userId="fa45a63a-c73d-4dcc-8536-25b80f0cc5c9" providerId="ADAL" clId="{B2048D92-8FF4-9841-BFD1-E5ED4DCEAA7D}" dt="2022-09-08T01:15:49.190" v="1993" actId="1076"/>
        <pc:sldMkLst>
          <pc:docMk/>
          <pc:sldMk cId="3647026011" sldId="263"/>
        </pc:sldMkLst>
        <pc:spChg chg="mod">
          <ac:chgData name="Jane Choi" userId="fa45a63a-c73d-4dcc-8536-25b80f0cc5c9" providerId="ADAL" clId="{B2048D92-8FF4-9841-BFD1-E5ED4DCEAA7D}" dt="2022-09-08T00:56:12.805" v="1782" actId="20577"/>
          <ac:spMkLst>
            <pc:docMk/>
            <pc:sldMk cId="3647026011" sldId="263"/>
            <ac:spMk id="2" creationId="{42C7CCF8-ABAA-C914-BD0C-B420DF602C13}"/>
          </ac:spMkLst>
        </pc:spChg>
        <pc:spChg chg="mod">
          <ac:chgData name="Jane Choi" userId="fa45a63a-c73d-4dcc-8536-25b80f0cc5c9" providerId="ADAL" clId="{B2048D92-8FF4-9841-BFD1-E5ED4DCEAA7D}" dt="2022-09-07T23:14:08.934" v="809" actId="20577"/>
          <ac:spMkLst>
            <pc:docMk/>
            <pc:sldMk cId="3647026011" sldId="263"/>
            <ac:spMk id="3" creationId="{B5877B2B-5C67-33DD-D73D-BFC710FFC930}"/>
          </ac:spMkLst>
        </pc:spChg>
        <pc:spChg chg="add del mod">
          <ac:chgData name="Jane Choi" userId="fa45a63a-c73d-4dcc-8536-25b80f0cc5c9" providerId="ADAL" clId="{B2048D92-8FF4-9841-BFD1-E5ED4DCEAA7D}" dt="2022-09-08T01:04:27.443" v="1838" actId="21"/>
          <ac:spMkLst>
            <pc:docMk/>
            <pc:sldMk cId="3647026011" sldId="263"/>
            <ac:spMk id="7" creationId="{3AECDAB8-135C-9321-674A-62DB72170D89}"/>
          </ac:spMkLst>
        </pc:spChg>
        <pc:spChg chg="add mod">
          <ac:chgData name="Jane Choi" userId="fa45a63a-c73d-4dcc-8536-25b80f0cc5c9" providerId="ADAL" clId="{B2048D92-8FF4-9841-BFD1-E5ED4DCEAA7D}" dt="2022-09-08T01:15:49.190" v="1993" actId="1076"/>
          <ac:spMkLst>
            <pc:docMk/>
            <pc:sldMk cId="3647026011" sldId="263"/>
            <ac:spMk id="9" creationId="{CA9F1E98-9674-4785-4FED-63AB90389628}"/>
          </ac:spMkLst>
        </pc:spChg>
        <pc:spChg chg="mod">
          <ac:chgData name="Jane Choi" userId="fa45a63a-c73d-4dcc-8536-25b80f0cc5c9" providerId="ADAL" clId="{B2048D92-8FF4-9841-BFD1-E5ED4DCEAA7D}" dt="2022-09-07T23:11:57.269" v="793" actId="1076"/>
          <ac:spMkLst>
            <pc:docMk/>
            <pc:sldMk cId="3647026011" sldId="263"/>
            <ac:spMk id="13" creationId="{EED8923F-4ACA-54D7-ED6A-BE3040D8DDB8}"/>
          </ac:spMkLst>
        </pc:spChg>
        <pc:spChg chg="mod">
          <ac:chgData name="Jane Choi" userId="fa45a63a-c73d-4dcc-8536-25b80f0cc5c9" providerId="ADAL" clId="{B2048D92-8FF4-9841-BFD1-E5ED4DCEAA7D}" dt="2022-09-07T23:11:57.269" v="793" actId="1076"/>
          <ac:spMkLst>
            <pc:docMk/>
            <pc:sldMk cId="3647026011" sldId="263"/>
            <ac:spMk id="15" creationId="{6FC91A82-06BD-867D-6571-9225A0E58FE5}"/>
          </ac:spMkLst>
        </pc:spChg>
        <pc:spChg chg="mod">
          <ac:chgData name="Jane Choi" userId="fa45a63a-c73d-4dcc-8536-25b80f0cc5c9" providerId="ADAL" clId="{B2048D92-8FF4-9841-BFD1-E5ED4DCEAA7D}" dt="2022-09-07T23:11:57.269" v="793" actId="1076"/>
          <ac:spMkLst>
            <pc:docMk/>
            <pc:sldMk cId="3647026011" sldId="263"/>
            <ac:spMk id="28" creationId="{EEF8FE3B-E54E-B596-5B1C-FDFBF363AD33}"/>
          </ac:spMkLst>
        </pc:spChg>
        <pc:grpChg chg="mod">
          <ac:chgData name="Jane Choi" userId="fa45a63a-c73d-4dcc-8536-25b80f0cc5c9" providerId="ADAL" clId="{B2048D92-8FF4-9841-BFD1-E5ED4DCEAA7D}" dt="2022-09-07T23:11:57.269" v="793" actId="1076"/>
          <ac:grpSpMkLst>
            <pc:docMk/>
            <pc:sldMk cId="3647026011" sldId="263"/>
            <ac:grpSpMk id="26" creationId="{8D2D9061-AF54-F069-CC2B-21D1BF7DC348}"/>
          </ac:grpSpMkLst>
        </pc:grpChg>
        <pc:grpChg chg="mod">
          <ac:chgData name="Jane Choi" userId="fa45a63a-c73d-4dcc-8536-25b80f0cc5c9" providerId="ADAL" clId="{B2048D92-8FF4-9841-BFD1-E5ED4DCEAA7D}" dt="2022-09-07T23:11:57.269" v="793" actId="1076"/>
          <ac:grpSpMkLst>
            <pc:docMk/>
            <pc:sldMk cId="3647026011" sldId="263"/>
            <ac:grpSpMk id="34" creationId="{C656AAC4-16B9-F700-3BB8-CD03BCF5CFD2}"/>
          </ac:grpSpMkLst>
        </pc:grpChg>
        <pc:grpChg chg="add del mod">
          <ac:chgData name="Jane Choi" userId="fa45a63a-c73d-4dcc-8536-25b80f0cc5c9" providerId="ADAL" clId="{B2048D92-8FF4-9841-BFD1-E5ED4DCEAA7D}" dt="2022-09-07T23:49:44.225" v="1482" actId="165"/>
          <ac:grpSpMkLst>
            <pc:docMk/>
            <pc:sldMk cId="3647026011" sldId="263"/>
            <ac:grpSpMk id="38" creationId="{FB013C36-31F9-F52B-1570-EE3420D64842}"/>
          </ac:grpSpMkLst>
        </pc:grpChg>
        <pc:picChg chg="add del mod">
          <ac:chgData name="Jane Choi" userId="fa45a63a-c73d-4dcc-8536-25b80f0cc5c9" providerId="ADAL" clId="{B2048D92-8FF4-9841-BFD1-E5ED4DCEAA7D}" dt="2022-09-08T00:21:11.544" v="1496" actId="478"/>
          <ac:picMkLst>
            <pc:docMk/>
            <pc:sldMk cId="3647026011" sldId="263"/>
            <ac:picMk id="4" creationId="{BD5226D0-1BD1-68A3-366E-CB7E01E5A616}"/>
          </ac:picMkLst>
        </pc:picChg>
        <pc:picChg chg="add mod">
          <ac:chgData name="Jane Choi" userId="fa45a63a-c73d-4dcc-8536-25b80f0cc5c9" providerId="ADAL" clId="{B2048D92-8FF4-9841-BFD1-E5ED4DCEAA7D}" dt="2022-09-08T00:21:16.978" v="1498" actId="14100"/>
          <ac:picMkLst>
            <pc:docMk/>
            <pc:sldMk cId="3647026011" sldId="263"/>
            <ac:picMk id="6" creationId="{B0FACBB2-143E-1516-AE89-EB174F30F887}"/>
          </ac:picMkLst>
        </pc:picChg>
        <pc:picChg chg="add del mod">
          <ac:chgData name="Jane Choi" userId="fa45a63a-c73d-4dcc-8536-25b80f0cc5c9" providerId="ADAL" clId="{B2048D92-8FF4-9841-BFD1-E5ED4DCEAA7D}" dt="2022-09-07T08:17:00.996" v="776"/>
          <ac:picMkLst>
            <pc:docMk/>
            <pc:sldMk cId="3647026011" sldId="263"/>
            <ac:picMk id="6" creationId="{E0F49E3C-6228-0F0C-1488-8162CE113853}"/>
          </ac:picMkLst>
        </pc:picChg>
        <pc:picChg chg="add del mod">
          <ac:chgData name="Jane Choi" userId="fa45a63a-c73d-4dcc-8536-25b80f0cc5c9" providerId="ADAL" clId="{B2048D92-8FF4-9841-BFD1-E5ED4DCEAA7D}" dt="2022-09-08T01:15:37.155" v="1990" actId="478"/>
          <ac:picMkLst>
            <pc:docMk/>
            <pc:sldMk cId="3647026011" sldId="263"/>
            <ac:picMk id="8" creationId="{2A483A02-4754-8EAA-B222-E1E4B623627A}"/>
          </ac:picMkLst>
        </pc:picChg>
        <pc:picChg chg="add 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14" creationId="{DF61980E-908D-A220-D97D-C1361D0A43A6}"/>
          </ac:picMkLst>
        </pc:picChg>
        <pc:picChg chg="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27" creationId="{95495EBA-7868-BD6C-30EE-B8818479FCAD}"/>
          </ac:picMkLst>
        </pc:picChg>
        <pc:picChg chg="mod topLvl">
          <ac:chgData name="Jane Choi" userId="fa45a63a-c73d-4dcc-8536-25b80f0cc5c9" providerId="ADAL" clId="{B2048D92-8FF4-9841-BFD1-E5ED4DCEAA7D}" dt="2022-09-08T00:21:23.671" v="1504" actId="1038"/>
          <ac:picMkLst>
            <pc:docMk/>
            <pc:sldMk cId="3647026011" sldId="263"/>
            <ac:picMk id="35" creationId="{F160A3FA-E501-BB1E-281C-EA381DCFAF73}"/>
          </ac:picMkLst>
        </pc:picChg>
        <pc:picChg chg="mod modCrop">
          <ac:chgData name="Jane Choi" userId="fa45a63a-c73d-4dcc-8536-25b80f0cc5c9" providerId="ADAL" clId="{B2048D92-8FF4-9841-BFD1-E5ED4DCEAA7D}" dt="2022-09-08T00:54:19.912" v="1752" actId="732"/>
          <ac:picMkLst>
            <pc:docMk/>
            <pc:sldMk cId="3647026011" sldId="263"/>
            <ac:picMk id="42" creationId="{0BF6B3FA-D4E3-6F2D-CF2F-8A7B214F1EB4}"/>
          </ac:picMkLst>
        </pc:picChg>
        <pc:picChg chg="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2050" creationId="{3B62038D-4CED-58FF-365C-889BCCE27A0A}"/>
          </ac:picMkLst>
        </pc:picChg>
        <pc:picChg chg="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2052" creationId="{5FA947D2-21C2-F05E-1F75-46DB1C2EB024}"/>
          </ac:picMkLst>
        </pc:picChg>
        <pc:picChg chg="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2056" creationId="{41317748-558D-909D-FB3F-578C2812609F}"/>
          </ac:picMkLst>
        </pc:picChg>
        <pc:picChg chg="del mod topLvl">
          <ac:chgData name="Jane Choi" userId="fa45a63a-c73d-4dcc-8536-25b80f0cc5c9" providerId="ADAL" clId="{B2048D92-8FF4-9841-BFD1-E5ED4DCEAA7D}" dt="2022-09-07T23:49:46.126" v="1483" actId="478"/>
          <ac:picMkLst>
            <pc:docMk/>
            <pc:sldMk cId="3647026011" sldId="263"/>
            <ac:picMk id="2066" creationId="{634F5915-5D6F-021E-9AB7-E95795683105}"/>
          </ac:picMkLst>
        </pc:picChg>
        <pc:cxnChg chg="mod">
          <ac:chgData name="Jane Choi" userId="fa45a63a-c73d-4dcc-8536-25b80f0cc5c9" providerId="ADAL" clId="{B2048D92-8FF4-9841-BFD1-E5ED4DCEAA7D}" dt="2022-09-07T23:11:57.269" v="793" actId="1076"/>
          <ac:cxnSpMkLst>
            <pc:docMk/>
            <pc:sldMk cId="3647026011" sldId="263"/>
            <ac:cxnSpMk id="17" creationId="{5497E194-B46B-19B1-DC2B-4308D0785766}"/>
          </ac:cxnSpMkLst>
        </pc:cxnChg>
        <pc:cxnChg chg="mod">
          <ac:chgData name="Jane Choi" userId="fa45a63a-c73d-4dcc-8536-25b80f0cc5c9" providerId="ADAL" clId="{B2048D92-8FF4-9841-BFD1-E5ED4DCEAA7D}" dt="2022-09-07T23:11:57.269" v="793" actId="1076"/>
          <ac:cxnSpMkLst>
            <pc:docMk/>
            <pc:sldMk cId="3647026011" sldId="263"/>
            <ac:cxnSpMk id="18" creationId="{AE1FF9D5-F852-A29D-6736-8743B35EAD09}"/>
          </ac:cxnSpMkLst>
        </pc:cxnChg>
        <pc:cxnChg chg="mod">
          <ac:chgData name="Jane Choi" userId="fa45a63a-c73d-4dcc-8536-25b80f0cc5c9" providerId="ADAL" clId="{B2048D92-8FF4-9841-BFD1-E5ED4DCEAA7D}" dt="2022-09-07T23:11:57.269" v="793" actId="1076"/>
          <ac:cxnSpMkLst>
            <pc:docMk/>
            <pc:sldMk cId="3647026011" sldId="263"/>
            <ac:cxnSpMk id="32" creationId="{9E9F50A6-0D12-FD3D-D53F-F85DFA51BEF9}"/>
          </ac:cxnSpMkLst>
        </pc:cxnChg>
        <pc:cxnChg chg="mod">
          <ac:chgData name="Jane Choi" userId="fa45a63a-c73d-4dcc-8536-25b80f0cc5c9" providerId="ADAL" clId="{B2048D92-8FF4-9841-BFD1-E5ED4DCEAA7D}" dt="2022-09-07T23:11:57.269" v="793" actId="1076"/>
          <ac:cxnSpMkLst>
            <pc:docMk/>
            <pc:sldMk cId="3647026011" sldId="263"/>
            <ac:cxnSpMk id="33" creationId="{F9DA4433-B70B-9718-18BA-B1BE000960A4}"/>
          </ac:cxnSpMkLst>
        </pc:cxnChg>
      </pc:sldChg>
      <pc:sldChg chg="addSp modSp del mod">
        <pc:chgData name="Jane Choi" userId="fa45a63a-c73d-4dcc-8536-25b80f0cc5c9" providerId="ADAL" clId="{B2048D92-8FF4-9841-BFD1-E5ED4DCEAA7D}" dt="2022-09-07T23:38:23.361" v="1355" actId="2696"/>
        <pc:sldMkLst>
          <pc:docMk/>
          <pc:sldMk cId="3999925175" sldId="264"/>
        </pc:sldMkLst>
        <pc:spChg chg="add mod">
          <ac:chgData name="Jane Choi" userId="fa45a63a-c73d-4dcc-8536-25b80f0cc5c9" providerId="ADAL" clId="{B2048D92-8FF4-9841-BFD1-E5ED4DCEAA7D}" dt="2022-09-07T23:27:41.477" v="1141" actId="1076"/>
          <ac:spMkLst>
            <pc:docMk/>
            <pc:sldMk cId="3999925175" sldId="264"/>
            <ac:spMk id="3" creationId="{6DC9BB06-7A76-857A-7A26-6BF3F66175DD}"/>
          </ac:spMkLst>
        </pc:spChg>
        <pc:picChg chg="add mod modCrop">
          <ac:chgData name="Jane Choi" userId="fa45a63a-c73d-4dcc-8536-25b80f0cc5c9" providerId="ADAL" clId="{B2048D92-8FF4-9841-BFD1-E5ED4DCEAA7D}" dt="2022-09-07T23:13:15.037" v="808" actId="732"/>
          <ac:picMkLst>
            <pc:docMk/>
            <pc:sldMk cId="3999925175" sldId="264"/>
            <ac:picMk id="2" creationId="{A176D56A-6431-5211-8DF9-CE4FF1CBA957}"/>
          </ac:picMkLst>
        </pc:picChg>
        <pc:picChg chg="mod">
          <ac:chgData name="Jane Choi" userId="fa45a63a-c73d-4dcc-8536-25b80f0cc5c9" providerId="ADAL" clId="{B2048D92-8FF4-9841-BFD1-E5ED4DCEAA7D}" dt="2022-09-07T23:29:33.915" v="1247" actId="14100"/>
          <ac:picMkLst>
            <pc:docMk/>
            <pc:sldMk cId="3999925175" sldId="264"/>
            <ac:picMk id="9" creationId="{C68B7DAF-A203-3867-6352-A33744BDF648}"/>
          </ac:picMkLst>
        </pc:picChg>
      </pc:sldChg>
      <pc:sldChg chg="addSp delSp modSp mod">
        <pc:chgData name="Jane Choi" userId="fa45a63a-c73d-4dcc-8536-25b80f0cc5c9" providerId="ADAL" clId="{B2048D92-8FF4-9841-BFD1-E5ED4DCEAA7D}" dt="2022-09-07T23:47:11.604" v="1469" actId="1076"/>
        <pc:sldMkLst>
          <pc:docMk/>
          <pc:sldMk cId="322449592" sldId="265"/>
        </pc:sldMkLst>
        <pc:spChg chg="add mod">
          <ac:chgData name="Jane Choi" userId="fa45a63a-c73d-4dcc-8536-25b80f0cc5c9" providerId="ADAL" clId="{B2048D92-8FF4-9841-BFD1-E5ED4DCEAA7D}" dt="2022-09-07T23:39:52.044" v="1382" actId="1076"/>
          <ac:spMkLst>
            <pc:docMk/>
            <pc:sldMk cId="322449592" sldId="265"/>
            <ac:spMk id="3" creationId="{AD5B707C-C411-0043-897B-4BE06A3FFF8A}"/>
          </ac:spMkLst>
        </pc:spChg>
        <pc:spChg chg="add del mod">
          <ac:chgData name="Jane Choi" userId="fa45a63a-c73d-4dcc-8536-25b80f0cc5c9" providerId="ADAL" clId="{B2048D92-8FF4-9841-BFD1-E5ED4DCEAA7D}" dt="2022-09-07T23:30:50.034" v="1264" actId="478"/>
          <ac:spMkLst>
            <pc:docMk/>
            <pc:sldMk cId="322449592" sldId="265"/>
            <ac:spMk id="4" creationId="{FEE3E4AD-462B-A10E-D02A-535251F8663A}"/>
          </ac:spMkLst>
        </pc:spChg>
        <pc:spChg chg="add del mod">
          <ac:chgData name="Jane Choi" userId="fa45a63a-c73d-4dcc-8536-25b80f0cc5c9" providerId="ADAL" clId="{B2048D92-8FF4-9841-BFD1-E5ED4DCEAA7D}" dt="2022-09-07T23:31:52.734" v="1285" actId="478"/>
          <ac:spMkLst>
            <pc:docMk/>
            <pc:sldMk cId="322449592" sldId="265"/>
            <ac:spMk id="5" creationId="{2F379C5A-950F-5BA6-C51A-37FF973D6228}"/>
          </ac:spMkLst>
        </pc:spChg>
        <pc:spChg chg="add del">
          <ac:chgData name="Jane Choi" userId="fa45a63a-c73d-4dcc-8536-25b80f0cc5c9" providerId="ADAL" clId="{B2048D92-8FF4-9841-BFD1-E5ED4DCEAA7D}" dt="2022-09-07T23:31:54.899" v="1287" actId="22"/>
          <ac:spMkLst>
            <pc:docMk/>
            <pc:sldMk cId="322449592" sldId="265"/>
            <ac:spMk id="7" creationId="{98331995-C9B4-10C6-5F5D-F2E42C4C7E88}"/>
          </ac:spMkLst>
        </pc:spChg>
        <pc:spChg chg="add mod">
          <ac:chgData name="Jane Choi" userId="fa45a63a-c73d-4dcc-8536-25b80f0cc5c9" providerId="ADAL" clId="{B2048D92-8FF4-9841-BFD1-E5ED4DCEAA7D}" dt="2022-09-07T23:40:30.280" v="1388"/>
          <ac:spMkLst>
            <pc:docMk/>
            <pc:sldMk cId="322449592" sldId="265"/>
            <ac:spMk id="8" creationId="{C8C83311-8E83-1AAF-A472-1AC66CC95D33}"/>
          </ac:spMkLst>
        </pc:spChg>
        <pc:spChg chg="add mod">
          <ac:chgData name="Jane Choi" userId="fa45a63a-c73d-4dcc-8536-25b80f0cc5c9" providerId="ADAL" clId="{B2048D92-8FF4-9841-BFD1-E5ED4DCEAA7D}" dt="2022-09-07T23:41:23.874" v="1408" actId="20577"/>
          <ac:spMkLst>
            <pc:docMk/>
            <pc:sldMk cId="322449592" sldId="265"/>
            <ac:spMk id="9" creationId="{EFB25D8A-7542-007E-A463-081C1C6FF056}"/>
          </ac:spMkLst>
        </pc:spChg>
        <pc:spChg chg="add mod">
          <ac:chgData name="Jane Choi" userId="fa45a63a-c73d-4dcc-8536-25b80f0cc5c9" providerId="ADAL" clId="{B2048D92-8FF4-9841-BFD1-E5ED4DCEAA7D}" dt="2022-09-07T23:41:30.919" v="1410"/>
          <ac:spMkLst>
            <pc:docMk/>
            <pc:sldMk cId="322449592" sldId="265"/>
            <ac:spMk id="11" creationId="{FD198B80-40A3-18A6-0C5C-33FB36B06E9C}"/>
          </ac:spMkLst>
        </pc:spChg>
        <pc:picChg chg="add mod">
          <ac:chgData name="Jane Choi" userId="fa45a63a-c73d-4dcc-8536-25b80f0cc5c9" providerId="ADAL" clId="{B2048D92-8FF4-9841-BFD1-E5ED4DCEAA7D}" dt="2022-09-07T23:28:29.642" v="1145"/>
          <ac:picMkLst>
            <pc:docMk/>
            <pc:sldMk cId="322449592" sldId="265"/>
            <ac:picMk id="2" creationId="{CC89CA98-2E8F-2C9C-57F1-CD3FEE57D08B}"/>
          </ac:picMkLst>
        </pc:picChg>
        <pc:picChg chg="add mod">
          <ac:chgData name="Jane Choi" userId="fa45a63a-c73d-4dcc-8536-25b80f0cc5c9" providerId="ADAL" clId="{B2048D92-8FF4-9841-BFD1-E5ED4DCEAA7D}" dt="2022-09-07T23:47:11.604" v="1469" actId="1076"/>
          <ac:picMkLst>
            <pc:docMk/>
            <pc:sldMk cId="322449592" sldId="265"/>
            <ac:picMk id="10" creationId="{AF0A08A9-90FB-A7A4-E57F-A276B491232F}"/>
          </ac:picMkLst>
        </pc:picChg>
        <pc:picChg chg="del mod">
          <ac:chgData name="Jane Choi" userId="fa45a63a-c73d-4dcc-8536-25b80f0cc5c9" providerId="ADAL" clId="{B2048D92-8FF4-9841-BFD1-E5ED4DCEAA7D}" dt="2022-09-07T23:38:15.814" v="1354" actId="478"/>
          <ac:picMkLst>
            <pc:docMk/>
            <pc:sldMk cId="322449592" sldId="265"/>
            <ac:picMk id="14" creationId="{8EDFBDED-2C3E-8121-EE91-4EAD04EF47CD}"/>
          </ac:picMkLst>
        </pc:picChg>
      </pc:sldChg>
      <pc:sldChg chg="addSp delSp modSp mod">
        <pc:chgData name="Jane Choi" userId="fa45a63a-c73d-4dcc-8536-25b80f0cc5c9" providerId="ADAL" clId="{B2048D92-8FF4-9841-BFD1-E5ED4DCEAA7D}" dt="2022-09-08T00:24:32.182" v="1532" actId="478"/>
        <pc:sldMkLst>
          <pc:docMk/>
          <pc:sldMk cId="2383916286" sldId="266"/>
        </pc:sldMkLst>
        <pc:spChg chg="mod topLvl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7" creationId="{7C8D83ED-9D94-9694-78E9-58374C9CE37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" creationId="{56996C5C-F524-2821-4218-2D3C3D6283C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2" creationId="{9E56422D-C8D8-87F8-7E59-CF8A3360CBB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3" creationId="{F6E97BDE-60FB-4360-872C-408C4B109C3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4" creationId="{F3BA8943-3760-5E98-6DD8-6BAB0087252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5" creationId="{55BF1546-02A9-22E9-E150-ADD2A05C682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9" creationId="{61D2599F-5ECC-93B1-D48F-6E3BC538057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31" creationId="{19B9F936-4B67-CBBD-0038-992A4A30CB8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36" creationId="{EA9E5226-F8D6-AF63-8197-ED78E367B52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37" creationId="{57FE656D-6957-63CE-8CD8-8384B683EDD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1" creationId="{59B4166E-51C9-62C1-F44B-33ECA6B1423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2" creationId="{C048B864-73AB-823D-B855-110E3B80413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3" creationId="{1EC54784-4E99-C301-EAAA-7FAD47627D9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4" creationId="{C8BF0B14-054E-B172-B4CF-501AFAC3C8D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5" creationId="{2C68B33C-BDD7-9DD7-075D-4054E9FBC68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6" creationId="{D530A19B-1D72-DFE6-33CC-D40C51CD3BB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7" creationId="{2E9E19E2-1E23-566B-B413-783CACEA4DF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8" creationId="{FE58A247-1449-9503-2958-1EEFE18E930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9" creationId="{4F7A9E8B-11F5-1980-8733-DED25CEA2FB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60" creationId="{18C9503C-7DF5-9611-AFF9-D51173BD3AB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61" creationId="{2FD03741-EB5C-733C-B6C2-B5254E19F3E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62" creationId="{9EE57D03-69A2-4F19-24ED-4B283A1343F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63" creationId="{D28028AF-C673-58D9-4AAE-E1EDE527FCC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48" creationId="{AE277AE4-C142-782B-BAB6-CFD896A7EF2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49" creationId="{C0FBE2B5-360C-04D2-92FD-8414F80D024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1" creationId="{66CAA369-44BF-145C-43DA-7456081764C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3" creationId="{733533CF-8D60-3EA8-F543-46114F411D0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4" creationId="{F5D0BB57-F20D-A18C-3D93-0A7C4A94483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5" creationId="{9823BDFA-6C1E-0301-36B0-EF266062895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7" creationId="{127415F5-DEB3-D0B3-98F2-6D8B9A10B67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8" creationId="{3F44E62E-12BE-7E55-E0FE-55C088714AA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9" creationId="{C3A83027-50E2-3668-41B7-55B5A93661B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0" creationId="{DC559B2E-450C-2BB6-71F7-322427D47E0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1" creationId="{B94852CF-6A81-19BC-7F3A-2EDF55CA504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2" creationId="{844E1008-C021-39A1-D41C-4D4BE1B9096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3" creationId="{D5908B7A-73B4-9DF3-C1D0-8868E2B872D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4" creationId="{4C383E6F-6650-DBE5-C194-8600AD5FD3A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5" creationId="{C6AE1023-FC0A-7AF7-7442-5450B1E7A8C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7" creationId="{512BE66A-F5AE-BE76-1DB7-FBF5B017038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8" creationId="{60E0143E-AF6D-BE53-C0C1-00C43C132D3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9" creationId="{7966F7ED-4F53-027E-44D6-979028EA576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0" creationId="{02C8AE07-F7BF-6107-8F95-854C75C004B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1" creationId="{C5C38856-94C9-795C-CED6-213ACA8FC3D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2" creationId="{CE621F6C-227B-0747-FF92-1CAF9A48CEF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3" creationId="{BF594F83-26BF-6F5D-375A-B7DEEDC1A3A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4" creationId="{4228CC2D-33EC-3B70-12C3-827B8EB4C0B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5" creationId="{144C1672-B2CB-CBD8-4F50-E0D99EEC487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6" creationId="{9CC2FDAF-81D0-F03D-E0A7-24F51A444F4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7" creationId="{F3864AC5-ADC9-685A-03FF-19D041A6C05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8" creationId="{0B4B92BA-B5CC-0F1B-5480-F08943CC833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9" creationId="{EF52944B-635E-4B51-1CFF-1FB65DAC357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0" creationId="{F17311E0-C23E-6CDE-3E6B-4F0E93E88EF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1" creationId="{93692E87-45AD-F2CC-927B-F201533E01A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2" creationId="{CBA0B168-D717-B59F-88E4-9DB6FF1DD8E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3" creationId="{374FE477-5698-7135-DCFF-6C6D4E59222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4" creationId="{1EAE09FB-9C2A-56FB-80B0-B9AF17B3753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5" creationId="{F880AFB7-63C5-07E1-4DE7-E2EBE2065A5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6" creationId="{EC46BFF0-C51D-CD24-3647-BE2E690F2E6B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7" creationId="{D7644B96-B0BC-5B62-30AE-1590BB901BE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8" creationId="{7E427A36-5BBC-C2FB-89BC-88C1B3BCF2F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9" creationId="{93211435-612E-336C-895B-51FC6619CD7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0" creationId="{42E59351-4636-AD27-1C40-B2E91B6BA10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1" creationId="{8030C1CE-4ACB-85CC-03EB-2A053276AD3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2" creationId="{89E86047-8C9B-1502-3EB9-FD1F23E9FB6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3" creationId="{4ADE2129-5EF2-9163-F148-AA177A4E1B2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4" creationId="{9FF0D616-5D7E-D2EA-A062-1F155E3397C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5" creationId="{A072AB6F-FA4D-9F3D-9031-ED171BFDEA6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6" creationId="{2617973A-E67E-4EA2-4F75-937C3D63ECC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7" creationId="{E84DFD64-629D-CC99-C119-9CBD3D3E8B5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8" creationId="{3161DD19-E364-E874-B5A2-4B3057FFA68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9" creationId="{59A70BC2-C247-6305-4B54-B6F7CA84B1E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0" creationId="{7493DAB7-4837-C2AB-3CC8-92311D61911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1" creationId="{2BAF47B0-EDC5-544D-63EA-9976CAE028D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2" creationId="{FFAAC12D-139E-F6ED-E83E-A9CE282AB71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3" creationId="{DB290121-A880-38BF-318A-77621C29C83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4" creationId="{470214DE-B765-9D87-22FE-FEAE5E08A53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5" creationId="{3A076E20-7CDA-B552-6782-DFA86F761B7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6" creationId="{DEDAF149-C299-4419-66EB-DCA418A62AF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7" creationId="{DAF03366-210F-8BA4-6C71-F3A6FDB2D45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8" creationId="{8F03D015-3E38-C967-1F42-BD9F6658753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9" creationId="{AA74CACF-805B-E17B-AEEC-5B997D63660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0" creationId="{9A84EF0D-34BE-0E7F-AF2D-DF593B335A9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1" creationId="{0A22D558-4CBD-697E-43BD-6528D565B6D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2" creationId="{14D3EF4F-BDD0-092C-D422-94EE4F43B1C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3" creationId="{C95B9820-DEAD-0B27-E321-378996A62EB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4" creationId="{757CEC80-FFD2-6607-B13C-B085C0EC8D1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5" creationId="{54B25D1B-F608-3370-5AF7-F3B43C300B9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6" creationId="{02B948A0-EA91-B99D-DEC1-9620D3D7CDFB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7" creationId="{B02EFFCB-FB6D-F2C7-5A1C-595CB4F3FB2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8" creationId="{1117084D-CEF7-FB43-2898-3C5BEE6FB8A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9" creationId="{E5699C45-32E8-A6EE-E689-C30BDD575F0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0" creationId="{BB30C452-5C51-1511-269A-05799CD6B53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1" creationId="{BD06EF07-BC69-2058-FCDE-CD15D15AE15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2" creationId="{283CA5D5-2431-9440-9D3A-50A4FCF2EDA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3" creationId="{D05F68B7-9414-5B54-9BCB-B81829A4CE4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4" creationId="{D0C063E3-AD7B-C6B5-CDDA-E54071A312C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5" creationId="{DB0A1557-DC73-EAB7-F8A7-37CD0491E78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6" creationId="{391606F0-D0B7-CE1C-D2F4-97005731043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7" creationId="{D396FB83-CBF6-7F7C-8C21-5CEFAEFE37A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8" creationId="{D4F9150E-CF72-170D-97D6-A00B73F41F5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9" creationId="{A396DE2E-5704-FD39-0434-80C896A42AD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0" creationId="{8468084E-7B2C-8014-9E15-E7D245A21B7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1" creationId="{6EBA4265-DE93-D5BA-1054-6312773F0B9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2" creationId="{2EAAC9D7-6D56-8F69-BA5D-5E21DC3D093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3" creationId="{50E5F899-F481-571F-5BDC-7CF349A264E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4" creationId="{81ABC1BE-E18F-5A90-BE9C-1E8FC3534FF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3" creationId="{314710FA-A5E9-5CE9-FB71-75A031F7485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4" creationId="{34A75852-7C4E-3884-F9B0-DD7F74D5E21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5" creationId="{8DBB1152-8CDD-B35D-F981-240F29872B5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6" creationId="{F5AA1BE1-44D7-114E-6E91-E7C5E184A52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7" creationId="{B2223489-2DA7-E94A-E6CB-B34CFFA1CF0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8" creationId="{A60EE0B3-567E-632E-9093-6051D791CAC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9" creationId="{82E404F8-B7C7-1777-E967-B05970B8E24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50" creationId="{4D503909-7803-4956-DDE6-3D7032D31FA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51" creationId="{BE07ED47-7170-6B31-58D0-F19385CA15A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53" creationId="{3325B656-210E-FE6E-67B3-04C5DB0CA73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55" creationId="{09177177-5A71-1025-1C7B-4070ABB4D0EB}"/>
          </ac:spMkLst>
        </pc:spChg>
        <pc:grpChg chg="mod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19" creationId="{24EF851E-14CE-3A62-66D7-478BA8AA3529}"/>
          </ac:grpSpMkLst>
        </pc:grpChg>
        <pc:grpChg chg="mod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20" creationId="{E435B17B-D8A8-2E46-63AF-16A3DF0F5498}"/>
          </ac:grpSpMkLst>
        </pc:grpChg>
        <pc:grpChg chg="mod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30" creationId="{21AE3602-F9C2-3205-AC3D-9BE3321AB1AD}"/>
          </ac:grpSpMkLst>
        </pc:grpChg>
        <pc:grpChg chg="mod topLvl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2156" creationId="{4502A082-EDE5-08B8-8357-2E2614C91D5C}"/>
          </ac:grpSpMkLst>
        </pc:grpChg>
        <pc:grpChg chg="del mod topLvl">
          <ac:chgData name="Jane Choi" userId="fa45a63a-c73d-4dcc-8536-25b80f0cc5c9" providerId="ADAL" clId="{B2048D92-8FF4-9841-BFD1-E5ED4DCEAA7D}" dt="2022-09-08T00:23:48.717" v="1525" actId="478"/>
          <ac:grpSpMkLst>
            <pc:docMk/>
            <pc:sldMk cId="2383916286" sldId="266"/>
            <ac:grpSpMk id="2159" creationId="{32C15600-CE29-52EB-C9E7-0DE31F78AA15}"/>
          </ac:grpSpMkLst>
        </pc:grpChg>
        <pc:grpChg chg="add del mod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2161" creationId="{59C4767B-893C-8E3E-7185-22DA0370ADDB}"/>
          </ac:grpSpMkLst>
        </pc:grpChg>
        <pc:picChg chg="mod">
          <ac:chgData name="Jane Choi" userId="fa45a63a-c73d-4dcc-8536-25b80f0cc5c9" providerId="ADAL" clId="{B2048D92-8FF4-9841-BFD1-E5ED4DCEAA7D}" dt="2022-09-08T00:24:30.315" v="1531" actId="167"/>
          <ac:picMkLst>
            <pc:docMk/>
            <pc:sldMk cId="2383916286" sldId="266"/>
            <ac:picMk id="2158" creationId="{6B6D7FB2-A42D-4586-3E9A-669521FDD6B5}"/>
          </ac:picMkLst>
        </pc:picChg>
        <pc:picChg chg="add del mod">
          <ac:chgData name="Jane Choi" userId="fa45a63a-c73d-4dcc-8536-25b80f0cc5c9" providerId="ADAL" clId="{B2048D92-8FF4-9841-BFD1-E5ED4DCEAA7D}" dt="2022-09-08T00:24:32.182" v="1532" actId="478"/>
          <ac:picMkLst>
            <pc:docMk/>
            <pc:sldMk cId="2383916286" sldId="266"/>
            <ac:picMk id="2235" creationId="{97AC87A2-6C9E-B40D-C5E4-57918B1514DB}"/>
          </ac:picMkLst>
        </pc:picChg>
        <pc:picChg chg="add mod">
          <ac:chgData name="Jane Choi" userId="fa45a63a-c73d-4dcc-8536-25b80f0cc5c9" providerId="ADAL" clId="{B2048D92-8FF4-9841-BFD1-E5ED4DCEAA7D}" dt="2022-09-08T00:24:30.315" v="1531" actId="167"/>
          <ac:picMkLst>
            <pc:docMk/>
            <pc:sldMk cId="2383916286" sldId="266"/>
            <ac:picMk id="2237" creationId="{0B52652E-2DF5-5C92-2F13-26E376D2F426}"/>
          </ac:picMkLst>
        </pc:picChg>
      </pc:sldChg>
      <pc:sldChg chg="addSp delSp modSp add mod">
        <pc:chgData name="Jane Choi" userId="fa45a63a-c73d-4dcc-8536-25b80f0cc5c9" providerId="ADAL" clId="{B2048D92-8FF4-9841-BFD1-E5ED4DCEAA7D}" dt="2022-09-07T23:24:30.817" v="1002" actId="20577"/>
        <pc:sldMkLst>
          <pc:docMk/>
          <pc:sldMk cId="3285767132" sldId="267"/>
        </pc:sldMkLst>
        <pc:spChg chg="add mod">
          <ac:chgData name="Jane Choi" userId="fa45a63a-c73d-4dcc-8536-25b80f0cc5c9" providerId="ADAL" clId="{B2048D92-8FF4-9841-BFD1-E5ED4DCEAA7D}" dt="2022-09-07T23:24:12.759" v="985" actId="207"/>
          <ac:spMkLst>
            <pc:docMk/>
            <pc:sldMk cId="3285767132" sldId="267"/>
            <ac:spMk id="2" creationId="{A5A181D0-B763-4B70-C223-7F0F0FB374F5}"/>
          </ac:spMkLst>
        </pc:spChg>
        <pc:spChg chg="add mod">
          <ac:chgData name="Jane Choi" userId="fa45a63a-c73d-4dcc-8536-25b80f0cc5c9" providerId="ADAL" clId="{B2048D92-8FF4-9841-BFD1-E5ED4DCEAA7D}" dt="2022-09-07T23:24:30.817" v="1002" actId="20577"/>
          <ac:spMkLst>
            <pc:docMk/>
            <pc:sldMk cId="3285767132" sldId="267"/>
            <ac:spMk id="3" creationId="{B1CEEC23-BAC8-53CB-EC60-42FDC1E3F00A}"/>
          </ac:spMkLst>
        </pc:spChg>
        <pc:spChg chg="mod">
          <ac:chgData name="Jane Choi" userId="fa45a63a-c73d-4dcc-8536-25b80f0cc5c9" providerId="ADAL" clId="{B2048D92-8FF4-9841-BFD1-E5ED4DCEAA7D}" dt="2022-09-07T23:22:07.971" v="967" actId="207"/>
          <ac:spMkLst>
            <pc:docMk/>
            <pc:sldMk cId="3285767132" sldId="267"/>
            <ac:spMk id="5" creationId="{AC774C3E-C0EF-9EED-5A97-A2FBE7AFE401}"/>
          </ac:spMkLst>
        </pc:spChg>
        <pc:spChg chg="mod">
          <ac:chgData name="Jane Choi" userId="fa45a63a-c73d-4dcc-8536-25b80f0cc5c9" providerId="ADAL" clId="{B2048D92-8FF4-9841-BFD1-E5ED4DCEAA7D}" dt="2022-09-07T23:21:40.153" v="965"/>
          <ac:spMkLst>
            <pc:docMk/>
            <pc:sldMk cId="3285767132" sldId="267"/>
            <ac:spMk id="8" creationId="{C74C06D7-A571-EBCA-2F6F-FDF59D35DC41}"/>
          </ac:spMkLst>
        </pc:spChg>
        <pc:spChg chg="mod">
          <ac:chgData name="Jane Choi" userId="fa45a63a-c73d-4dcc-8536-25b80f0cc5c9" providerId="ADAL" clId="{B2048D92-8FF4-9841-BFD1-E5ED4DCEAA7D}" dt="2022-09-07T23:21:40.153" v="965"/>
          <ac:spMkLst>
            <pc:docMk/>
            <pc:sldMk cId="3285767132" sldId="267"/>
            <ac:spMk id="12" creationId="{F86AD466-1DA3-0829-0FA7-0CF4ED06CF3E}"/>
          </ac:spMkLst>
        </pc:spChg>
        <pc:spChg chg="mod">
          <ac:chgData name="Jane Choi" userId="fa45a63a-c73d-4dcc-8536-25b80f0cc5c9" providerId="ADAL" clId="{B2048D92-8FF4-9841-BFD1-E5ED4DCEAA7D}" dt="2022-09-07T23:21:40.153" v="965"/>
          <ac:spMkLst>
            <pc:docMk/>
            <pc:sldMk cId="3285767132" sldId="267"/>
            <ac:spMk id="16" creationId="{F65F3CEA-0775-8715-D838-2D52128DA555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18" creationId="{47E9BF38-EDEC-4462-3E75-16E8990F1AC9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19" creationId="{01719CB6-FF69-1ED4-07AC-6FDF01E7E450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0" creationId="{57CCD25C-C7E0-2E02-2FC7-8B8A9B4642D4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1" creationId="{6D21D41F-DDB2-14AE-0E85-5BEEF2EF3E9D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2" creationId="{8D02AC6B-8D1F-38A7-FD25-7131529D0876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3" creationId="{01DF7975-9436-9BF7-27B5-37A4D5B5277F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4" creationId="{EFB538E3-D0A3-A8C6-181E-C16835B755CB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5" creationId="{D8F0F883-090A-B08B-1145-632A59FE6FC0}"/>
          </ac:spMkLst>
        </pc:spChg>
        <pc:grpChg chg="add mod">
          <ac:chgData name="Jane Choi" userId="fa45a63a-c73d-4dcc-8536-25b80f0cc5c9" providerId="ADAL" clId="{B2048D92-8FF4-9841-BFD1-E5ED4DCEAA7D}" dt="2022-09-07T23:21:40.153" v="965"/>
          <ac:grpSpMkLst>
            <pc:docMk/>
            <pc:sldMk cId="3285767132" sldId="267"/>
            <ac:grpSpMk id="4" creationId="{F60B5ECD-B6B2-8FC3-F49F-4C7377FB62BF}"/>
          </ac:grpSpMkLst>
        </pc:grpChg>
        <pc:grpChg chg="add mod">
          <ac:chgData name="Jane Choi" userId="fa45a63a-c73d-4dcc-8536-25b80f0cc5c9" providerId="ADAL" clId="{B2048D92-8FF4-9841-BFD1-E5ED4DCEAA7D}" dt="2022-09-07T23:21:40.153" v="965"/>
          <ac:grpSpMkLst>
            <pc:docMk/>
            <pc:sldMk cId="3285767132" sldId="267"/>
            <ac:grpSpMk id="7" creationId="{8AFE1B74-F201-5BF4-D471-0D238FC3932A}"/>
          </ac:grpSpMkLst>
        </pc:grpChg>
        <pc:grpChg chg="add mod">
          <ac:chgData name="Jane Choi" userId="fa45a63a-c73d-4dcc-8536-25b80f0cc5c9" providerId="ADAL" clId="{B2048D92-8FF4-9841-BFD1-E5ED4DCEAA7D}" dt="2022-09-07T23:21:40.153" v="965"/>
          <ac:grpSpMkLst>
            <pc:docMk/>
            <pc:sldMk cId="3285767132" sldId="267"/>
            <ac:grpSpMk id="11" creationId="{9BAF5E4C-02C7-BF5D-74DD-9EEA527ECFCA}"/>
          </ac:grpSpMkLst>
        </pc:grpChg>
        <pc:grpChg chg="add mod">
          <ac:chgData name="Jane Choi" userId="fa45a63a-c73d-4dcc-8536-25b80f0cc5c9" providerId="ADAL" clId="{B2048D92-8FF4-9841-BFD1-E5ED4DCEAA7D}" dt="2022-09-07T23:21:40.153" v="965"/>
          <ac:grpSpMkLst>
            <pc:docMk/>
            <pc:sldMk cId="3285767132" sldId="267"/>
            <ac:grpSpMk id="15" creationId="{4E913DE6-2E94-F585-5325-DCF6F3DE6183}"/>
          </ac:grpSpMkLst>
        </pc:grpChg>
        <pc:picChg chg="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6" creationId="{C6215A1F-1195-33E3-B4CC-0BD3AD11E4D6}"/>
          </ac:picMkLst>
        </pc:picChg>
        <pc:picChg chg="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9" creationId="{DD037CF8-1C4D-C02A-BC52-E2BEF0F1281A}"/>
          </ac:picMkLst>
        </pc:picChg>
        <pc:picChg chg="add 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10" creationId="{00B3A778-B202-6D36-F521-DBB39CD70EC1}"/>
          </ac:picMkLst>
        </pc:picChg>
        <pc:picChg chg="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13" creationId="{D6A3F079-75F7-04E0-D0E1-74FFEE80193E}"/>
          </ac:picMkLst>
        </pc:picChg>
        <pc:picChg chg="del">
          <ac:chgData name="Jane Choi" userId="fa45a63a-c73d-4dcc-8536-25b80f0cc5c9" providerId="ADAL" clId="{B2048D92-8FF4-9841-BFD1-E5ED4DCEAA7D}" dt="2022-09-07T23:21:39.870" v="964" actId="478"/>
          <ac:picMkLst>
            <pc:docMk/>
            <pc:sldMk cId="3285767132" sldId="267"/>
            <ac:picMk id="14" creationId="{8EDFBDED-2C3E-8121-EE91-4EAD04EF47CD}"/>
          </ac:picMkLst>
        </pc:picChg>
        <pc:picChg chg="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17" creationId="{C402E071-50BC-E888-7B46-CD5A153E7FC4}"/>
          </ac:picMkLst>
        </pc:picChg>
      </pc:sldChg>
      <pc:sldChg chg="addSp delSp modSp mod">
        <pc:chgData name="Jane Choi" userId="fa45a63a-c73d-4dcc-8536-25b80f0cc5c9" providerId="ADAL" clId="{B2048D92-8FF4-9841-BFD1-E5ED4DCEAA7D}" dt="2022-09-07T23:45:50.958" v="1468" actId="1038"/>
        <pc:sldMkLst>
          <pc:docMk/>
          <pc:sldMk cId="4264329921" sldId="759"/>
        </pc:sldMkLst>
        <pc:spChg chg="mod">
          <ac:chgData name="Jane Choi" userId="fa45a63a-c73d-4dcc-8536-25b80f0cc5c9" providerId="ADAL" clId="{B2048D92-8FF4-9841-BFD1-E5ED4DCEAA7D}" dt="2022-09-07T23:45:39.015" v="1458" actId="1076"/>
          <ac:spMkLst>
            <pc:docMk/>
            <pc:sldMk cId="4264329921" sldId="759"/>
            <ac:spMk id="9" creationId="{BAAE728E-0FE7-4966-A316-C587BDFBBA4F}"/>
          </ac:spMkLst>
        </pc:spChg>
        <pc:spChg chg="mod">
          <ac:chgData name="Jane Choi" userId="fa45a63a-c73d-4dcc-8536-25b80f0cc5c9" providerId="ADAL" clId="{B2048D92-8FF4-9841-BFD1-E5ED4DCEAA7D}" dt="2022-09-07T23:45:46.668" v="1463" actId="1038"/>
          <ac:spMkLst>
            <pc:docMk/>
            <pc:sldMk cId="4264329921" sldId="759"/>
            <ac:spMk id="12" creationId="{9F1471A4-976C-4F32-A682-352A3FA985DD}"/>
          </ac:spMkLst>
        </pc:spChg>
        <pc:spChg chg="mod">
          <ac:chgData name="Jane Choi" userId="fa45a63a-c73d-4dcc-8536-25b80f0cc5c9" providerId="ADAL" clId="{B2048D92-8FF4-9841-BFD1-E5ED4DCEAA7D}" dt="2022-09-07T23:45:50.958" v="1468" actId="1038"/>
          <ac:spMkLst>
            <pc:docMk/>
            <pc:sldMk cId="4264329921" sldId="759"/>
            <ac:spMk id="20" creationId="{ED6C1583-4140-46F8-8F0C-4658110590A0}"/>
          </ac:spMkLst>
        </pc:spChg>
        <pc:picChg chg="add mod">
          <ac:chgData name="Jane Choi" userId="fa45a63a-c73d-4dcc-8536-25b80f0cc5c9" providerId="ADAL" clId="{B2048D92-8FF4-9841-BFD1-E5ED4DCEAA7D}" dt="2022-09-07T23:44:59.619" v="1449" actId="1076"/>
          <ac:picMkLst>
            <pc:docMk/>
            <pc:sldMk cId="4264329921" sldId="759"/>
            <ac:picMk id="2" creationId="{A43B4813-9074-8B69-FB53-C592950F14FE}"/>
          </ac:picMkLst>
        </pc:picChg>
        <pc:picChg chg="del">
          <ac:chgData name="Jane Choi" userId="fa45a63a-c73d-4dcc-8536-25b80f0cc5c9" providerId="ADAL" clId="{B2048D92-8FF4-9841-BFD1-E5ED4DCEAA7D}" dt="2022-09-07T23:44:42.547" v="1444" actId="478"/>
          <ac:picMkLst>
            <pc:docMk/>
            <pc:sldMk cId="4264329921" sldId="759"/>
            <ac:picMk id="4" creationId="{2C6C572B-3149-4B6A-B306-9AFD0BF74C71}"/>
          </ac:picMkLst>
        </pc:picChg>
      </pc:sldChg>
      <pc:sldChg chg="modSp add mod">
        <pc:chgData name="Jane Choi" userId="fa45a63a-c73d-4dcc-8536-25b80f0cc5c9" providerId="ADAL" clId="{B2048D92-8FF4-9841-BFD1-E5ED4DCEAA7D}" dt="2022-09-07T23:47:18.878" v="1470" actId="1076"/>
        <pc:sldMkLst>
          <pc:docMk/>
          <pc:sldMk cId="106513451" sldId="760"/>
        </pc:sldMkLst>
        <pc:spChg chg="mod">
          <ac:chgData name="Jane Choi" userId="fa45a63a-c73d-4dcc-8536-25b80f0cc5c9" providerId="ADAL" clId="{B2048D92-8FF4-9841-BFD1-E5ED4DCEAA7D}" dt="2022-09-07T23:40:02.180" v="1384" actId="1076"/>
          <ac:spMkLst>
            <pc:docMk/>
            <pc:sldMk cId="106513451" sldId="760"/>
            <ac:spMk id="3" creationId="{AD5B707C-C411-0043-897B-4BE06A3FFF8A}"/>
          </ac:spMkLst>
        </pc:spChg>
        <pc:spChg chg="mod">
          <ac:chgData name="Jane Choi" userId="fa45a63a-c73d-4dcc-8536-25b80f0cc5c9" providerId="ADAL" clId="{B2048D92-8FF4-9841-BFD1-E5ED4DCEAA7D}" dt="2022-09-07T23:40:02.180" v="1384" actId="1076"/>
          <ac:spMkLst>
            <pc:docMk/>
            <pc:sldMk cId="106513451" sldId="760"/>
            <ac:spMk id="8" creationId="{C8C83311-8E83-1AAF-A472-1AC66CC95D33}"/>
          </ac:spMkLst>
        </pc:spChg>
        <pc:spChg chg="mod">
          <ac:chgData name="Jane Choi" userId="fa45a63a-c73d-4dcc-8536-25b80f0cc5c9" providerId="ADAL" clId="{B2048D92-8FF4-9841-BFD1-E5ED4DCEAA7D}" dt="2022-09-07T23:40:02.180" v="1384" actId="1076"/>
          <ac:spMkLst>
            <pc:docMk/>
            <pc:sldMk cId="106513451" sldId="760"/>
            <ac:spMk id="9" creationId="{EFB25D8A-7542-007E-A463-081C1C6FF056}"/>
          </ac:spMkLst>
        </pc:spChg>
        <pc:picChg chg="mod">
          <ac:chgData name="Jane Choi" userId="fa45a63a-c73d-4dcc-8536-25b80f0cc5c9" providerId="ADAL" clId="{B2048D92-8FF4-9841-BFD1-E5ED4DCEAA7D}" dt="2022-09-07T23:47:18.878" v="1470" actId="1076"/>
          <ac:picMkLst>
            <pc:docMk/>
            <pc:sldMk cId="106513451" sldId="760"/>
            <ac:picMk id="14" creationId="{8EDFBDED-2C3E-8121-EE91-4EAD04EF47CD}"/>
          </ac:picMkLst>
        </pc:picChg>
      </pc:sldChg>
      <pc:sldChg chg="modSp mod">
        <pc:chgData name="Jane Choi" userId="fa45a63a-c73d-4dcc-8536-25b80f0cc5c9" providerId="ADAL" clId="{B2048D92-8FF4-9841-BFD1-E5ED4DCEAA7D}" dt="2022-09-08T01:11:53.136" v="1922" actId="20577"/>
        <pc:sldMkLst>
          <pc:docMk/>
          <pc:sldMk cId="2330699819" sldId="762"/>
        </pc:sldMkLst>
        <pc:spChg chg="mod">
          <ac:chgData name="Jane Choi" userId="fa45a63a-c73d-4dcc-8536-25b80f0cc5c9" providerId="ADAL" clId="{B2048D92-8FF4-9841-BFD1-E5ED4DCEAA7D}" dt="2022-09-08T00:48:53.600" v="1722" actId="12788"/>
          <ac:spMkLst>
            <pc:docMk/>
            <pc:sldMk cId="2330699819" sldId="762"/>
            <ac:spMk id="3" creationId="{AD5B707C-C411-0043-897B-4BE06A3FFF8A}"/>
          </ac:spMkLst>
        </pc:spChg>
        <pc:spChg chg="mod">
          <ac:chgData name="Jane Choi" userId="fa45a63a-c73d-4dcc-8536-25b80f0cc5c9" providerId="ADAL" clId="{B2048D92-8FF4-9841-BFD1-E5ED4DCEAA7D}" dt="2022-09-08T01:11:53.136" v="1922" actId="20577"/>
          <ac:spMkLst>
            <pc:docMk/>
            <pc:sldMk cId="2330699819" sldId="762"/>
            <ac:spMk id="4" creationId="{50DCF0B6-96F7-3910-EAF4-4796008C61FA}"/>
          </ac:spMkLst>
        </pc:spChg>
        <pc:spChg chg="mod">
          <ac:chgData name="Jane Choi" userId="fa45a63a-c73d-4dcc-8536-25b80f0cc5c9" providerId="ADAL" clId="{B2048D92-8FF4-9841-BFD1-E5ED4DCEAA7D}" dt="2022-09-08T00:48:53.600" v="1722" actId="12788"/>
          <ac:spMkLst>
            <pc:docMk/>
            <pc:sldMk cId="2330699819" sldId="762"/>
            <ac:spMk id="6" creationId="{7DA3325F-5CB5-13C6-73F2-1B7636CB749B}"/>
          </ac:spMkLst>
        </pc:spChg>
        <pc:spChg chg="mod">
          <ac:chgData name="Jane Choi" userId="fa45a63a-c73d-4dcc-8536-25b80f0cc5c9" providerId="ADAL" clId="{B2048D92-8FF4-9841-BFD1-E5ED4DCEAA7D}" dt="2022-09-08T00:48:53.600" v="1722" actId="12788"/>
          <ac:spMkLst>
            <pc:docMk/>
            <pc:sldMk cId="2330699819" sldId="762"/>
            <ac:spMk id="8" creationId="{C8C83311-8E83-1AAF-A472-1AC66CC95D33}"/>
          </ac:spMkLst>
        </pc:spChg>
        <pc:spChg chg="mod">
          <ac:chgData name="Jane Choi" userId="fa45a63a-c73d-4dcc-8536-25b80f0cc5c9" providerId="ADAL" clId="{B2048D92-8FF4-9841-BFD1-E5ED4DCEAA7D}" dt="2022-09-08T00:48:20.971" v="1714" actId="1076"/>
          <ac:spMkLst>
            <pc:docMk/>
            <pc:sldMk cId="2330699819" sldId="762"/>
            <ac:spMk id="11" creationId="{FD198B80-40A3-18A6-0C5C-33FB36B06E9C}"/>
          </ac:spMkLst>
        </pc:spChg>
        <pc:picChg chg="mod">
          <ac:chgData name="Jane Choi" userId="fa45a63a-c73d-4dcc-8536-25b80f0cc5c9" providerId="ADAL" clId="{B2048D92-8FF4-9841-BFD1-E5ED4DCEAA7D}" dt="2022-09-08T00:48:53.600" v="1722" actId="12788"/>
          <ac:picMkLst>
            <pc:docMk/>
            <pc:sldMk cId="2330699819" sldId="762"/>
            <ac:picMk id="10" creationId="{AF0A08A9-90FB-A7A4-E57F-A276B491232F}"/>
          </ac:picMkLst>
        </pc:picChg>
      </pc:sldChg>
      <pc:sldChg chg="delSp add mod">
        <pc:chgData name="Jane Choi" userId="fa45a63a-c73d-4dcc-8536-25b80f0cc5c9" providerId="ADAL" clId="{B2048D92-8FF4-9841-BFD1-E5ED4DCEAA7D}" dt="2022-09-08T00:32:19.974" v="1535" actId="478"/>
        <pc:sldMkLst>
          <pc:docMk/>
          <pc:sldMk cId="398060479" sldId="763"/>
        </pc:sldMkLst>
        <pc:spChg chg="del">
          <ac:chgData name="Jane Choi" userId="fa45a63a-c73d-4dcc-8536-25b80f0cc5c9" providerId="ADAL" clId="{B2048D92-8FF4-9841-BFD1-E5ED4DCEAA7D}" dt="2022-09-08T00:32:18.942" v="1534" actId="478"/>
          <ac:spMkLst>
            <pc:docMk/>
            <pc:sldMk cId="398060479" sldId="763"/>
            <ac:spMk id="3" creationId="{AD5B707C-C411-0043-897B-4BE06A3FFF8A}"/>
          </ac:spMkLst>
        </pc:spChg>
        <pc:spChg chg="del">
          <ac:chgData name="Jane Choi" userId="fa45a63a-c73d-4dcc-8536-25b80f0cc5c9" providerId="ADAL" clId="{B2048D92-8FF4-9841-BFD1-E5ED4DCEAA7D}" dt="2022-09-08T00:32:18.942" v="1534" actId="478"/>
          <ac:spMkLst>
            <pc:docMk/>
            <pc:sldMk cId="398060479" sldId="763"/>
            <ac:spMk id="8" creationId="{C8C83311-8E83-1AAF-A472-1AC66CC95D33}"/>
          </ac:spMkLst>
        </pc:spChg>
        <pc:spChg chg="del">
          <ac:chgData name="Jane Choi" userId="fa45a63a-c73d-4dcc-8536-25b80f0cc5c9" providerId="ADAL" clId="{B2048D92-8FF4-9841-BFD1-E5ED4DCEAA7D}" dt="2022-09-08T00:32:18.942" v="1534" actId="478"/>
          <ac:spMkLst>
            <pc:docMk/>
            <pc:sldMk cId="398060479" sldId="763"/>
            <ac:spMk id="9" creationId="{EFB25D8A-7542-007E-A463-081C1C6FF056}"/>
          </ac:spMkLst>
        </pc:spChg>
        <pc:picChg chg="del">
          <ac:chgData name="Jane Choi" userId="fa45a63a-c73d-4dcc-8536-25b80f0cc5c9" providerId="ADAL" clId="{B2048D92-8FF4-9841-BFD1-E5ED4DCEAA7D}" dt="2022-09-08T00:32:19.974" v="1535" actId="478"/>
          <ac:picMkLst>
            <pc:docMk/>
            <pc:sldMk cId="398060479" sldId="763"/>
            <ac:picMk id="14" creationId="{8EDFBDED-2C3E-8121-EE91-4EAD04EF47CD}"/>
          </ac:picMkLst>
        </pc:picChg>
      </pc:sldChg>
      <pc:sldChg chg="modSp mod">
        <pc:chgData name="Jane Choi" userId="fa45a63a-c73d-4dcc-8536-25b80f0cc5c9" providerId="ADAL" clId="{B2048D92-8FF4-9841-BFD1-E5ED4DCEAA7D}" dt="2022-09-08T00:49:31.042" v="1725" actId="1076"/>
        <pc:sldMkLst>
          <pc:docMk/>
          <pc:sldMk cId="1461894448" sldId="763"/>
        </pc:sldMkLst>
        <pc:grpChg chg="mod">
          <ac:chgData name="Jane Choi" userId="fa45a63a-c73d-4dcc-8536-25b80f0cc5c9" providerId="ADAL" clId="{B2048D92-8FF4-9841-BFD1-E5ED4DCEAA7D}" dt="2022-09-08T00:49:31.042" v="1725" actId="1076"/>
          <ac:grpSpMkLst>
            <pc:docMk/>
            <pc:sldMk cId="1461894448" sldId="763"/>
            <ac:grpSpMk id="10" creationId="{F75DCFCA-8784-9C38-99EB-93981B5B50A7}"/>
          </ac:grpSpMkLst>
        </pc:grpChg>
      </pc:sldChg>
      <pc:sldChg chg="addSp delSp modSp mod">
        <pc:chgData name="Jane Choi" userId="fa45a63a-c73d-4dcc-8536-25b80f0cc5c9" providerId="ADAL" clId="{B2048D92-8FF4-9841-BFD1-E5ED4DCEAA7D}" dt="2022-09-08T00:46:32.495" v="1712" actId="1076"/>
        <pc:sldMkLst>
          <pc:docMk/>
          <pc:sldMk cId="398060479" sldId="764"/>
        </pc:sldMkLst>
        <pc:spChg chg="add del mod">
          <ac:chgData name="Jane Choi" userId="fa45a63a-c73d-4dcc-8536-25b80f0cc5c9" providerId="ADAL" clId="{B2048D92-8FF4-9841-BFD1-E5ED4DCEAA7D}" dt="2022-09-08T00:33:10.585" v="1548" actId="478"/>
          <ac:spMkLst>
            <pc:docMk/>
            <pc:sldMk cId="398060479" sldId="764"/>
            <ac:spMk id="6" creationId="{0E05E72E-CE54-BB3D-9307-D7E9D1BB93DA}"/>
          </ac:spMkLst>
        </pc:spChg>
        <pc:spChg chg="add mod">
          <ac:chgData name="Jane Choi" userId="fa45a63a-c73d-4dcc-8536-25b80f0cc5c9" providerId="ADAL" clId="{B2048D92-8FF4-9841-BFD1-E5ED4DCEAA7D}" dt="2022-09-08T00:46:32.495" v="1712" actId="1076"/>
          <ac:spMkLst>
            <pc:docMk/>
            <pc:sldMk cId="398060479" sldId="764"/>
            <ac:spMk id="7" creationId="{7153867A-860D-D8AE-57F6-676DCE96A2F8}"/>
          </ac:spMkLst>
        </pc:spChg>
        <pc:spChg chg="add mod">
          <ac:chgData name="Jane Choi" userId="fa45a63a-c73d-4dcc-8536-25b80f0cc5c9" providerId="ADAL" clId="{B2048D92-8FF4-9841-BFD1-E5ED4DCEAA7D}" dt="2022-09-08T00:46:32.495" v="1712" actId="1076"/>
          <ac:spMkLst>
            <pc:docMk/>
            <pc:sldMk cId="398060479" sldId="764"/>
            <ac:spMk id="15" creationId="{5DF72A2D-0687-99A7-DB5E-FCBD0C3A95E1}"/>
          </ac:spMkLst>
        </pc:spChg>
        <pc:picChg chg="del">
          <ac:chgData name="Jane Choi" userId="fa45a63a-c73d-4dcc-8536-25b80f0cc5c9" providerId="ADAL" clId="{B2048D92-8FF4-9841-BFD1-E5ED4DCEAA7D}" dt="2022-09-08T00:33:36.036" v="1564" actId="478"/>
          <ac:picMkLst>
            <pc:docMk/>
            <pc:sldMk cId="398060479" sldId="764"/>
            <ac:picMk id="2" creationId="{CC89CA98-2E8F-2C9C-57F1-CD3FEE57D08B}"/>
          </ac:picMkLst>
        </pc:picChg>
        <pc:picChg chg="add del mod">
          <ac:chgData name="Jane Choi" userId="fa45a63a-c73d-4dcc-8536-25b80f0cc5c9" providerId="ADAL" clId="{B2048D92-8FF4-9841-BFD1-E5ED4DCEAA7D}" dt="2022-09-08T00:37:07.807" v="1585" actId="478"/>
          <ac:picMkLst>
            <pc:docMk/>
            <pc:sldMk cId="398060479" sldId="764"/>
            <ac:picMk id="5" creationId="{94625E74-6486-ECF3-189F-DC7A33117199}"/>
          </ac:picMkLst>
        </pc:picChg>
        <pc:picChg chg="add del mod modCrop">
          <ac:chgData name="Jane Choi" userId="fa45a63a-c73d-4dcc-8536-25b80f0cc5c9" providerId="ADAL" clId="{B2048D92-8FF4-9841-BFD1-E5ED4DCEAA7D}" dt="2022-09-08T00:34:07.878" v="1568" actId="478"/>
          <ac:picMkLst>
            <pc:docMk/>
            <pc:sldMk cId="398060479" sldId="764"/>
            <ac:picMk id="10" creationId="{46DB34FD-F1DE-2309-AAA6-DBCC72A757FE}"/>
          </ac:picMkLst>
        </pc:picChg>
        <pc:picChg chg="add mod modCrop">
          <ac:chgData name="Jane Choi" userId="fa45a63a-c73d-4dcc-8536-25b80f0cc5c9" providerId="ADAL" clId="{B2048D92-8FF4-9841-BFD1-E5ED4DCEAA7D}" dt="2022-09-08T00:37:10.355" v="1586" actId="167"/>
          <ac:picMkLst>
            <pc:docMk/>
            <pc:sldMk cId="398060479" sldId="764"/>
            <ac:picMk id="11" creationId="{85B5FD2A-38BA-36D6-7874-1D46A76AF23B}"/>
          </ac:picMkLst>
        </pc:picChg>
        <pc:picChg chg="add mod">
          <ac:chgData name="Jane Choi" userId="fa45a63a-c73d-4dcc-8536-25b80f0cc5c9" providerId="ADAL" clId="{B2048D92-8FF4-9841-BFD1-E5ED4DCEAA7D}" dt="2022-09-08T00:46:32.495" v="1712" actId="1076"/>
          <ac:picMkLst>
            <pc:docMk/>
            <pc:sldMk cId="398060479" sldId="764"/>
            <ac:picMk id="13" creationId="{4C3C135C-1369-FBD2-2CAF-11AB71811993}"/>
          </ac:picMkLst>
        </pc:picChg>
      </pc:sldChg>
      <pc:sldChg chg="addSp delSp modSp add mod setBg">
        <pc:chgData name="Jane Choi" userId="fa45a63a-c73d-4dcc-8536-25b80f0cc5c9" providerId="ADAL" clId="{B2048D92-8FF4-9841-BFD1-E5ED4DCEAA7D}" dt="2022-09-08T01:08:40.642" v="1902" actId="404"/>
        <pc:sldMkLst>
          <pc:docMk/>
          <pc:sldMk cId="2185042881" sldId="765"/>
        </pc:sldMkLst>
        <pc:spChg chg="mod">
          <ac:chgData name="Jane Choi" userId="fa45a63a-c73d-4dcc-8536-25b80f0cc5c9" providerId="ADAL" clId="{B2048D92-8FF4-9841-BFD1-E5ED4DCEAA7D}" dt="2022-09-08T01:05:36.086" v="1875" actId="1076"/>
          <ac:spMkLst>
            <pc:docMk/>
            <pc:sldMk cId="2185042881" sldId="765"/>
            <ac:spMk id="2" creationId="{45FE20E4-7D83-F543-5357-8DAFBB6E55B0}"/>
          </ac:spMkLst>
        </pc:spChg>
        <pc:spChg chg="add del mod">
          <ac:chgData name="Jane Choi" userId="fa45a63a-c73d-4dcc-8536-25b80f0cc5c9" providerId="ADAL" clId="{B2048D92-8FF4-9841-BFD1-E5ED4DCEAA7D}" dt="2022-09-08T01:04:16.857" v="1835" actId="21"/>
          <ac:spMkLst>
            <pc:docMk/>
            <pc:sldMk cId="2185042881" sldId="765"/>
            <ac:spMk id="3" creationId="{D2F3503A-0832-254A-EB1A-82912995DBBC}"/>
          </ac:spMkLst>
        </pc:spChg>
        <pc:spChg chg="add mod">
          <ac:chgData name="Jane Choi" userId="fa45a63a-c73d-4dcc-8536-25b80f0cc5c9" providerId="ADAL" clId="{B2048D92-8FF4-9841-BFD1-E5ED4DCEAA7D}" dt="2022-09-08T01:05:30.573" v="1873" actId="164"/>
          <ac:spMkLst>
            <pc:docMk/>
            <pc:sldMk cId="2185042881" sldId="765"/>
            <ac:spMk id="4" creationId="{980F644A-AA28-A6A1-4743-54FEF3CAD77C}"/>
          </ac:spMkLst>
        </pc:spChg>
        <pc:spChg chg="add mod">
          <ac:chgData name="Jane Choi" userId="fa45a63a-c73d-4dcc-8536-25b80f0cc5c9" providerId="ADAL" clId="{B2048D92-8FF4-9841-BFD1-E5ED4DCEAA7D}" dt="2022-09-08T01:05:30.573" v="1873" actId="164"/>
          <ac:spMkLst>
            <pc:docMk/>
            <pc:sldMk cId="2185042881" sldId="765"/>
            <ac:spMk id="5" creationId="{52068333-ED4A-A939-40C5-3CD73E86025C}"/>
          </ac:spMkLst>
        </pc:spChg>
        <pc:spChg chg="add mod">
          <ac:chgData name="Jane Choi" userId="fa45a63a-c73d-4dcc-8536-25b80f0cc5c9" providerId="ADAL" clId="{B2048D92-8FF4-9841-BFD1-E5ED4DCEAA7D}" dt="2022-09-08T01:05:30.573" v="1873" actId="164"/>
          <ac:spMkLst>
            <pc:docMk/>
            <pc:sldMk cId="2185042881" sldId="765"/>
            <ac:spMk id="6" creationId="{CEB3E2CA-D447-FD0C-1C82-92864FAB071E}"/>
          </ac:spMkLst>
        </pc:spChg>
        <pc:spChg chg="mod">
          <ac:chgData name="Jane Choi" userId="fa45a63a-c73d-4dcc-8536-25b80f0cc5c9" providerId="ADAL" clId="{B2048D92-8FF4-9841-BFD1-E5ED4DCEAA7D}" dt="2022-09-08T01:07:27.899" v="1900" actId="1037"/>
          <ac:spMkLst>
            <pc:docMk/>
            <pc:sldMk cId="2185042881" sldId="765"/>
            <ac:spMk id="20" creationId="{8E682BC9-4345-4A6F-9239-802B6127B9C9}"/>
          </ac:spMkLst>
        </pc:spChg>
        <pc:spChg chg="mod">
          <ac:chgData name="Jane Choi" userId="fa45a63a-c73d-4dcc-8536-25b80f0cc5c9" providerId="ADAL" clId="{B2048D92-8FF4-9841-BFD1-E5ED4DCEAA7D}" dt="2022-09-08T01:08:40.642" v="1902" actId="404"/>
          <ac:spMkLst>
            <pc:docMk/>
            <pc:sldMk cId="2185042881" sldId="765"/>
            <ac:spMk id="21" creationId="{FF416BF4-BD6A-65D6-6806-8253C0EA5D28}"/>
          </ac:spMkLst>
        </pc:spChg>
        <pc:grpChg chg="add mod">
          <ac:chgData name="Jane Choi" userId="fa45a63a-c73d-4dcc-8536-25b80f0cc5c9" providerId="ADAL" clId="{B2048D92-8FF4-9841-BFD1-E5ED4DCEAA7D}" dt="2022-09-08T01:05:36.086" v="1875" actId="1076"/>
          <ac:grpSpMkLst>
            <pc:docMk/>
            <pc:sldMk cId="2185042881" sldId="765"/>
            <ac:grpSpMk id="7" creationId="{8AD1A712-0811-3EF4-0A78-3F86C413AB17}"/>
          </ac:grpSpMkLst>
        </pc:grpChg>
        <pc:picChg chg="mod">
          <ac:chgData name="Jane Choi" userId="fa45a63a-c73d-4dcc-8536-25b80f0cc5c9" providerId="ADAL" clId="{B2048D92-8FF4-9841-BFD1-E5ED4DCEAA7D}" dt="2022-09-08T01:08:31.639" v="1901" actId="1076"/>
          <ac:picMkLst>
            <pc:docMk/>
            <pc:sldMk cId="2185042881" sldId="765"/>
            <ac:picMk id="13" creationId="{938F343E-DE26-4C98-E6A8-D782B2AA6922}"/>
          </ac:picMkLst>
        </pc:picChg>
      </pc:sldChg>
      <pc:sldChg chg="delSp modSp add del mod">
        <pc:chgData name="Jane Choi" userId="fa45a63a-c73d-4dcc-8536-25b80f0cc5c9" providerId="ADAL" clId="{B2048D92-8FF4-9841-BFD1-E5ED4DCEAA7D}" dt="2022-09-08T01:13:16.411" v="1928" actId="2696"/>
        <pc:sldMkLst>
          <pc:docMk/>
          <pc:sldMk cId="1807991171" sldId="766"/>
        </pc:sldMkLst>
        <pc:spChg chg="del mod">
          <ac:chgData name="Jane Choi" userId="fa45a63a-c73d-4dcc-8536-25b80f0cc5c9" providerId="ADAL" clId="{B2048D92-8FF4-9841-BFD1-E5ED4DCEAA7D}" dt="2022-09-08T01:13:05.600" v="1927" actId="478"/>
          <ac:spMkLst>
            <pc:docMk/>
            <pc:sldMk cId="1807991171" sldId="766"/>
            <ac:spMk id="7" creationId="{7153867A-860D-D8AE-57F6-676DCE96A2F8}"/>
          </ac:spMkLst>
        </pc:spChg>
        <pc:spChg chg="del">
          <ac:chgData name="Jane Choi" userId="fa45a63a-c73d-4dcc-8536-25b80f0cc5c9" providerId="ADAL" clId="{B2048D92-8FF4-9841-BFD1-E5ED4DCEAA7D}" dt="2022-09-08T01:13:01.760" v="1925" actId="478"/>
          <ac:spMkLst>
            <pc:docMk/>
            <pc:sldMk cId="1807991171" sldId="766"/>
            <ac:spMk id="15" creationId="{5DF72A2D-0687-99A7-DB5E-FCBD0C3A95E1}"/>
          </ac:spMkLst>
        </pc:spChg>
        <pc:picChg chg="del">
          <ac:chgData name="Jane Choi" userId="fa45a63a-c73d-4dcc-8536-25b80f0cc5c9" providerId="ADAL" clId="{B2048D92-8FF4-9841-BFD1-E5ED4DCEAA7D}" dt="2022-09-08T01:12:59.163" v="1924" actId="478"/>
          <ac:picMkLst>
            <pc:docMk/>
            <pc:sldMk cId="1807991171" sldId="766"/>
            <ac:picMk id="11" creationId="{85B5FD2A-38BA-36D6-7874-1D46A76AF23B}"/>
          </ac:picMkLst>
        </pc:picChg>
        <pc:picChg chg="del">
          <ac:chgData name="Jane Choi" userId="fa45a63a-c73d-4dcc-8536-25b80f0cc5c9" providerId="ADAL" clId="{B2048D92-8FF4-9841-BFD1-E5ED4DCEAA7D}" dt="2022-09-08T01:12:59.163" v="1924" actId="478"/>
          <ac:picMkLst>
            <pc:docMk/>
            <pc:sldMk cId="1807991171" sldId="766"/>
            <ac:picMk id="13" creationId="{4C3C135C-1369-FBD2-2CAF-11AB71811993}"/>
          </ac:picMkLst>
        </pc:picChg>
      </pc:sldChg>
    </pc:docChg>
  </pc:docChgLst>
  <pc:docChgLst>
    <pc:chgData name="Jane" userId="fa45a63a-c73d-4dcc-8536-25b80f0cc5c9" providerId="ADAL" clId="{E68A3666-7B1B-4FD7-AD26-BC29A91167F7}"/>
    <pc:docChg chg="modSld">
      <pc:chgData name="Jane" userId="fa45a63a-c73d-4dcc-8536-25b80f0cc5c9" providerId="ADAL" clId="{E68A3666-7B1B-4FD7-AD26-BC29A91167F7}" dt="2022-09-07T06:17:14.581" v="0" actId="2711"/>
      <pc:docMkLst>
        <pc:docMk/>
      </pc:docMkLst>
      <pc:sldChg chg="modSp mod">
        <pc:chgData name="Jane" userId="fa45a63a-c73d-4dcc-8536-25b80f0cc5c9" providerId="ADAL" clId="{E68A3666-7B1B-4FD7-AD26-BC29A91167F7}" dt="2022-09-07T06:17:14.581" v="0" actId="2711"/>
        <pc:sldMkLst>
          <pc:docMk/>
          <pc:sldMk cId="3967134029" sldId="256"/>
        </pc:sldMkLst>
        <pc:spChg chg="mod">
          <ac:chgData name="Jane" userId="fa45a63a-c73d-4dcc-8536-25b80f0cc5c9" providerId="ADAL" clId="{E68A3666-7B1B-4FD7-AD26-BC29A91167F7}" dt="2022-09-07T06:17:14.581" v="0" actId="2711"/>
          <ac:spMkLst>
            <pc:docMk/>
            <pc:sldMk cId="3967134029" sldId="256"/>
            <ac:spMk id="2" creationId="{45FE20E4-7D83-F543-5357-8DAFBB6E55B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4DAAE-F19E-4610-BAFC-B7A9E05F1772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5FEA1-5C35-4D6B-B266-648055B05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44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만들고자 하는 프로젝트 개요와 개발 환경 및 방법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GcExcel</a:t>
            </a:r>
            <a:r>
              <a:rPr lang="ko-KR" altLang="en-US" dirty="0"/>
              <a:t>에 대한 설명</a:t>
            </a:r>
            <a:endParaRPr lang="en-US" altLang="ko-KR" dirty="0"/>
          </a:p>
          <a:p>
            <a:r>
              <a:rPr lang="ko-KR" altLang="en-US" dirty="0"/>
              <a:t>오픈 소스에서 지원 못하는 것들이 </a:t>
            </a:r>
            <a:r>
              <a:rPr lang="en-US" altLang="ko-KR" dirty="0" err="1"/>
              <a:t>GcExcel</a:t>
            </a:r>
            <a:r>
              <a:rPr lang="ko-KR" altLang="en-US" dirty="0"/>
              <a:t>로는 가능</a:t>
            </a:r>
            <a:endParaRPr lang="en-US" altLang="ko-KR" dirty="0"/>
          </a:p>
          <a:p>
            <a:r>
              <a:rPr lang="ko-KR" altLang="en-US" dirty="0" err="1"/>
              <a:t>백엔드에서</a:t>
            </a:r>
            <a:r>
              <a:rPr lang="ko-KR" altLang="en-US" dirty="0"/>
              <a:t> 대용량</a:t>
            </a:r>
            <a:r>
              <a:rPr lang="en-US" altLang="ko-KR" dirty="0"/>
              <a:t> </a:t>
            </a:r>
            <a:r>
              <a:rPr lang="ko-KR" altLang="en-US" dirty="0"/>
              <a:t>그리고 수식</a:t>
            </a:r>
            <a:r>
              <a:rPr lang="en-US" altLang="ko-KR" dirty="0"/>
              <a:t>, </a:t>
            </a:r>
            <a:r>
              <a:rPr lang="ko-KR" altLang="en-US" dirty="0"/>
              <a:t>차트와 같이 복잡한 </a:t>
            </a:r>
            <a:r>
              <a:rPr lang="en-US" altLang="ko-KR" dirty="0"/>
              <a:t>Excel </a:t>
            </a:r>
            <a:r>
              <a:rPr lang="ko-KR" altLang="en-US" dirty="0"/>
              <a:t>파일을 생성할 수 도 있고</a:t>
            </a:r>
            <a:r>
              <a:rPr lang="en-US" altLang="ko-KR" dirty="0"/>
              <a:t>, </a:t>
            </a:r>
            <a:r>
              <a:rPr lang="ko-KR" altLang="en-US" dirty="0"/>
              <a:t>읽을 수도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94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오픈소스</a:t>
            </a:r>
            <a:r>
              <a:rPr lang="en-US" altLang="ko-KR" dirty="0"/>
              <a:t>, </a:t>
            </a:r>
            <a:r>
              <a:rPr lang="ko-KR" altLang="en-US" dirty="0"/>
              <a:t>상용제품과 비교해도 성능이 월등하게 뛰어남</a:t>
            </a:r>
            <a:endParaRPr lang="en-US" altLang="ko-KR" dirty="0"/>
          </a:p>
          <a:p>
            <a:r>
              <a:rPr lang="en-US" altLang="ko-KR" dirty="0"/>
              <a:t>Azure App Service Linux Plan B2</a:t>
            </a:r>
            <a:r>
              <a:rPr lang="ko-KR" altLang="en-US" dirty="0"/>
              <a:t>로 사양 변경 </a:t>
            </a:r>
            <a:r>
              <a:rPr lang="en-US" altLang="ko-KR" dirty="0"/>
              <a:t>-&gt; CPU Core 2, Memory -&gt; 3.5 GB, Storage 10GB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GcExcel</a:t>
            </a:r>
            <a:r>
              <a:rPr lang="ko-KR" altLang="en-US" dirty="0"/>
              <a:t>을 통해 엑셀 파일을 전산화 할 수 있는 다양한 서비스를 구현할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1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GcExcel</a:t>
            </a:r>
            <a:r>
              <a:rPr lang="ko-KR" altLang="en-US" dirty="0"/>
              <a:t>을 통해 엑셀 파일을 통해</a:t>
            </a:r>
            <a:r>
              <a:rPr lang="en-US" altLang="ko-KR" dirty="0"/>
              <a:t>, </a:t>
            </a:r>
            <a:r>
              <a:rPr lang="ko-KR" altLang="en-US" dirty="0"/>
              <a:t>정기적 비정기적으로 엑셀 보고서 양식을 기반으로 다양한 데이터 분석 자료를 자동 생성하는 서비스를 만들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5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부터</a:t>
            </a:r>
            <a:r>
              <a:rPr lang="ko-KR" altLang="en-US" dirty="0"/>
              <a:t> 데모</a:t>
            </a:r>
            <a:r>
              <a:rPr lang="en-US" altLang="ko-KR" dirty="0"/>
              <a:t>….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시연 </a:t>
            </a:r>
            <a:r>
              <a:rPr lang="en-US" altLang="ko-KR" dirty="0"/>
              <a:t>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 페이지</a:t>
            </a:r>
            <a:endParaRPr lang="en-US" altLang="ko-KR" dirty="0"/>
          </a:p>
          <a:p>
            <a:r>
              <a:rPr lang="ko-KR" altLang="en-US" dirty="0"/>
              <a:t>다양한 정보와 안내를 받을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66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17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90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87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87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1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3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4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i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400" b="0" i="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000" b="0" i="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800" b="0" i="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600" b="0" i="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400" b="0" i="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hyperlink" Target="mailto:sales-kor@grapecity.com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pf.kakao.com/_ClxiWxb" TargetMode="External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hyperlink" Target="https://dev.grapecity.co.k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.grapecity.co.kr/bbs/board.php?bo_table=gcexcel_core_bntips&amp;wr_id=5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918B183-BD2D-A1A6-64F5-155B351C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343888" y="1343887"/>
            <a:ext cx="6858000" cy="41702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416BF4-BD6A-65D6-6806-8253C0EA5D28}"/>
              </a:ext>
            </a:extLst>
          </p:cNvPr>
          <p:cNvSpPr txBox="1"/>
          <p:nvPr/>
        </p:nvSpPr>
        <p:spPr>
          <a:xfrm>
            <a:off x="9237652" y="5550971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이상준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GrapeCity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MVP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8E682BC9-4345-4A6F-9239-802B6127B9C9}"/>
              </a:ext>
            </a:extLst>
          </p:cNvPr>
          <p:cNvSpPr txBox="1">
            <a:spLocks/>
          </p:cNvSpPr>
          <p:nvPr/>
        </p:nvSpPr>
        <p:spPr>
          <a:xfrm>
            <a:off x="4739751" y="4283239"/>
            <a:ext cx="6479629" cy="14751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.NET6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Excel API(</a:t>
            </a:r>
            <a:r>
              <a:rPr lang="en-US" altLang="ko-KR" sz="2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GcExcel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2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리눅스 서버 환경에서 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Excel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파일의 데이터를 컨트롤하고 서버에 저장할 수 있는 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Azure App Service</a:t>
            </a:r>
            <a:r>
              <a:rPr lang="ko-KR" altLang="en-US" sz="2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만들어 봅니다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E20E4-7D83-F543-5357-8DAFBB6E55B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725896" y="699075"/>
            <a:ext cx="6478587" cy="286702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+Linux + </a:t>
            </a:r>
            <a:r>
              <a:rPr lang="en-US" altLang="ko-KR" sz="3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GcExcel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</a:t>
            </a:r>
            <a: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엔드 </a:t>
            </a:r>
            <a: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ko-KR" altLang="en-US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Back-End</a:t>
            </a:r>
            <a:b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</a:t>
            </a:r>
            <a:r>
              <a:rPr lang="ko-KR" altLang="en-US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만들기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8F343E-DE26-4C98-E6A8-D782B2AA6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9" y="1607597"/>
            <a:ext cx="4215306" cy="37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9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래픽 2">
            <a:extLst>
              <a:ext uri="{FF2B5EF4-FFF2-40B4-BE49-F238E27FC236}">
                <a16:creationId xmlns:a16="http://schemas.microsoft.com/office/drawing/2014/main" id="{A5A181D0-B763-4B70-C223-7F0F0FB374F5}"/>
              </a:ext>
            </a:extLst>
          </p:cNvPr>
          <p:cNvSpPr/>
          <p:nvPr/>
        </p:nvSpPr>
        <p:spPr>
          <a:xfrm>
            <a:off x="5608331" y="-107606"/>
            <a:ext cx="7336540" cy="7137060"/>
          </a:xfrm>
          <a:custGeom>
            <a:avLst/>
            <a:gdLst>
              <a:gd name="connsiteX0" fmla="*/ 3973160 w 7053575"/>
              <a:gd name="connsiteY0" fmla="*/ 0 h 6861789"/>
              <a:gd name="connsiteX1" fmla="*/ 1359731 w 7053575"/>
              <a:gd name="connsiteY1" fmla="*/ 1507055 h 6861789"/>
              <a:gd name="connsiteX2" fmla="*/ 2340 w 7053575"/>
              <a:gd name="connsiteY2" fmla="*/ 5082877 h 6861789"/>
              <a:gd name="connsiteX3" fmla="*/ 863379 w 7053575"/>
              <a:gd name="connsiteY3" fmla="*/ 6861789 h 6861789"/>
              <a:gd name="connsiteX4" fmla="*/ 7053576 w 7053575"/>
              <a:gd name="connsiteY4" fmla="*/ 6861789 h 6861789"/>
              <a:gd name="connsiteX5" fmla="*/ 7053576 w 7053575"/>
              <a:gd name="connsiteY5" fmla="*/ 0 h 6861789"/>
              <a:gd name="connsiteX6" fmla="*/ 3973160 w 7053575"/>
              <a:gd name="connsiteY6" fmla="*/ 0 h 686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53575" h="6861789">
                <a:moveTo>
                  <a:pt x="3973160" y="0"/>
                </a:moveTo>
                <a:cubicBezTo>
                  <a:pt x="3973160" y="0"/>
                  <a:pt x="2069212" y="473619"/>
                  <a:pt x="1359731" y="1507055"/>
                </a:cubicBezTo>
                <a:cubicBezTo>
                  <a:pt x="1359731" y="1507055"/>
                  <a:pt x="32651" y="3411003"/>
                  <a:pt x="2340" y="5082877"/>
                </a:cubicBezTo>
                <a:cubicBezTo>
                  <a:pt x="2340" y="5082877"/>
                  <a:pt x="-88595" y="6450688"/>
                  <a:pt x="863379" y="6861789"/>
                </a:cubicBezTo>
                <a:lnTo>
                  <a:pt x="7053576" y="6861789"/>
                </a:lnTo>
                <a:lnTo>
                  <a:pt x="7053576" y="0"/>
                </a:lnTo>
                <a:lnTo>
                  <a:pt x="3973160" y="0"/>
                </a:lnTo>
                <a:close/>
              </a:path>
            </a:pathLst>
          </a:custGeom>
          <a:gradFill flip="none" rotWithShape="1">
            <a:gsLst>
              <a:gs pos="0">
                <a:srgbClr val="089ACE">
                  <a:lumMod val="100000"/>
                  <a:alpha val="40000"/>
                </a:srgbClr>
              </a:gs>
              <a:gs pos="100000">
                <a:srgbClr val="C3E7EC">
                  <a:alpha val="40000"/>
                </a:srgb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EEC23-BAC8-53CB-EC60-42FDC1E3F00A}"/>
              </a:ext>
            </a:extLst>
          </p:cNvPr>
          <p:cNvSpPr txBox="1"/>
          <p:nvPr/>
        </p:nvSpPr>
        <p:spPr>
          <a:xfrm>
            <a:off x="650501" y="525594"/>
            <a:ext cx="385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Contact </a:t>
            </a:r>
            <a:r>
              <a:rPr lang="en-US" altLang="ko-K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GrapeCity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0B5ECD-B6B2-8FC3-F49F-4C7377FB62BF}"/>
              </a:ext>
            </a:extLst>
          </p:cNvPr>
          <p:cNvGrpSpPr/>
          <p:nvPr/>
        </p:nvGrpSpPr>
        <p:grpSpPr>
          <a:xfrm>
            <a:off x="700941" y="1745620"/>
            <a:ext cx="885371" cy="885371"/>
            <a:chOff x="7039429" y="1103937"/>
            <a:chExt cx="986972" cy="98697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C774C3E-C0EF-9EED-5A97-A2FBE7AFE401}"/>
                </a:ext>
              </a:extLst>
            </p:cNvPr>
            <p:cNvSpPr/>
            <p:nvPr/>
          </p:nvSpPr>
          <p:spPr>
            <a:xfrm>
              <a:off x="7039429" y="1103937"/>
              <a:ext cx="986972" cy="986972"/>
            </a:xfrm>
            <a:prstGeom prst="ellipse">
              <a:avLst/>
            </a:prstGeom>
            <a:solidFill>
              <a:srgbClr val="4C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C6215A1F-1195-33E3-B4CC-0BD3AD11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10067" y="1405463"/>
              <a:ext cx="445696" cy="40112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FE1B74-F201-5BF4-D471-0D238FC3932A}"/>
              </a:ext>
            </a:extLst>
          </p:cNvPr>
          <p:cNvGrpSpPr/>
          <p:nvPr/>
        </p:nvGrpSpPr>
        <p:grpSpPr>
          <a:xfrm>
            <a:off x="700941" y="4095036"/>
            <a:ext cx="885371" cy="885371"/>
            <a:chOff x="7039429" y="3582154"/>
            <a:chExt cx="986972" cy="9869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74C06D7-A571-EBCA-2F6F-FDF59D35DC41}"/>
                </a:ext>
              </a:extLst>
            </p:cNvPr>
            <p:cNvSpPr/>
            <p:nvPr/>
          </p:nvSpPr>
          <p:spPr>
            <a:xfrm>
              <a:off x="7039429" y="3582154"/>
              <a:ext cx="986972" cy="986972"/>
            </a:xfrm>
            <a:prstGeom prst="ellipse">
              <a:avLst/>
            </a:prstGeom>
            <a:solidFill>
              <a:srgbClr val="53A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DD037CF8-1C4D-C02A-BC52-E2BEF0F1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6308" y="3819742"/>
              <a:ext cx="653211" cy="511796"/>
            </a:xfrm>
            <a:prstGeom prst="rect">
              <a:avLst/>
            </a:prstGeom>
          </p:spPr>
        </p:pic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00B3A778-B202-6D36-F521-DBB39CD70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50483" y="1784759"/>
            <a:ext cx="5536307" cy="41822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AF5E4C-02C7-BF5D-74DD-9EEA527ECFCA}"/>
              </a:ext>
            </a:extLst>
          </p:cNvPr>
          <p:cNvGrpSpPr/>
          <p:nvPr/>
        </p:nvGrpSpPr>
        <p:grpSpPr>
          <a:xfrm>
            <a:off x="700941" y="2901287"/>
            <a:ext cx="885371" cy="885371"/>
            <a:chOff x="7039429" y="2327112"/>
            <a:chExt cx="986972" cy="98697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86AD466-1DA3-0829-0FA7-0CF4ED06CF3E}"/>
                </a:ext>
              </a:extLst>
            </p:cNvPr>
            <p:cNvSpPr/>
            <p:nvPr/>
          </p:nvSpPr>
          <p:spPr>
            <a:xfrm>
              <a:off x="7039429" y="2327112"/>
              <a:ext cx="986972" cy="9869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D6A3F079-75F7-04E0-D0E1-74FFEE80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87135" y="2650004"/>
              <a:ext cx="491559" cy="32770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913DE6-2E94-F585-5325-DCF6F3DE6183}"/>
              </a:ext>
            </a:extLst>
          </p:cNvPr>
          <p:cNvGrpSpPr/>
          <p:nvPr/>
        </p:nvGrpSpPr>
        <p:grpSpPr>
          <a:xfrm>
            <a:off x="700941" y="5312973"/>
            <a:ext cx="885371" cy="885371"/>
            <a:chOff x="7039429" y="4793576"/>
            <a:chExt cx="986972" cy="98697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65F3CEA-0775-8715-D838-2D52128DA555}"/>
                </a:ext>
              </a:extLst>
            </p:cNvPr>
            <p:cNvSpPr/>
            <p:nvPr/>
          </p:nvSpPr>
          <p:spPr>
            <a:xfrm>
              <a:off x="7039429" y="4793576"/>
              <a:ext cx="986972" cy="986972"/>
            </a:xfrm>
            <a:prstGeom prst="ellipse">
              <a:avLst/>
            </a:prstGeom>
            <a:solidFill>
              <a:srgbClr val="497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말풍선">
              <a:extLst>
                <a:ext uri="{FF2B5EF4-FFF2-40B4-BE49-F238E27FC236}">
                  <a16:creationId xmlns:a16="http://schemas.microsoft.com/office/drawing/2014/main" id="{C402E071-50BC-E888-7B46-CD5A153E7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54623" y="4957213"/>
              <a:ext cx="756580" cy="7565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E9BF38-EDEC-4462-3E75-16E8990F1AC9}"/>
              </a:ext>
            </a:extLst>
          </p:cNvPr>
          <p:cNvSpPr txBox="1"/>
          <p:nvPr/>
        </p:nvSpPr>
        <p:spPr>
          <a:xfrm>
            <a:off x="1829090" y="1856112"/>
            <a:ext cx="80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전화 문의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719CB6-FF69-1ED4-07AC-6FDF01E7E450}"/>
              </a:ext>
            </a:extLst>
          </p:cNvPr>
          <p:cNvSpPr txBox="1"/>
          <p:nvPr/>
        </p:nvSpPr>
        <p:spPr>
          <a:xfrm>
            <a:off x="1829090" y="2122686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1670-0583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CCD25C-C7E0-2E02-2FC7-8B8A9B4642D4}"/>
              </a:ext>
            </a:extLst>
          </p:cNvPr>
          <p:cNvSpPr txBox="1"/>
          <p:nvPr/>
        </p:nvSpPr>
        <p:spPr>
          <a:xfrm>
            <a:off x="1829090" y="3065714"/>
            <a:ext cx="1133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구매 문의 메일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1D41F-DDB2-14AE-0E85-5BEEF2EF3E9D}"/>
              </a:ext>
            </a:extLst>
          </p:cNvPr>
          <p:cNvSpPr txBox="1"/>
          <p:nvPr/>
        </p:nvSpPr>
        <p:spPr>
          <a:xfrm>
            <a:off x="1829090" y="3320480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4C61C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sales-kor@grapecity.com</a:t>
            </a:r>
            <a:endParaRPr lang="ko-KR" altLang="en-US" sz="1400" b="1" dirty="0">
              <a:solidFill>
                <a:srgbClr val="4C61C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2AC6B-8D1F-38A7-FD25-7131529D0876}"/>
              </a:ext>
            </a:extLst>
          </p:cNvPr>
          <p:cNvSpPr txBox="1"/>
          <p:nvPr/>
        </p:nvSpPr>
        <p:spPr>
          <a:xfrm>
            <a:off x="1829090" y="4265810"/>
            <a:ext cx="18549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그레이프시티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개발자 포럼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F7975-9436-9BF7-27B5-37A4D5B5277F}"/>
              </a:ext>
            </a:extLst>
          </p:cNvPr>
          <p:cNvSpPr txBox="1"/>
          <p:nvPr/>
        </p:nvSpPr>
        <p:spPr>
          <a:xfrm>
            <a:off x="1829090" y="4537722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4C61C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https://dev.grapecity.co.kr</a:t>
            </a:r>
            <a:endParaRPr lang="ko-KR" altLang="en-US" sz="1400" b="1">
              <a:solidFill>
                <a:srgbClr val="4C61C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B538E3-D0A3-A8C6-181E-C16835B755CB}"/>
              </a:ext>
            </a:extLst>
          </p:cNvPr>
          <p:cNvSpPr txBox="1"/>
          <p:nvPr/>
        </p:nvSpPr>
        <p:spPr>
          <a:xfrm>
            <a:off x="1829090" y="5480750"/>
            <a:ext cx="199926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그레이프시티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카카오톡 채널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0F883-090A-B08B-1145-632A59FE6FC0}"/>
              </a:ext>
            </a:extLst>
          </p:cNvPr>
          <p:cNvSpPr txBox="1"/>
          <p:nvPr/>
        </p:nvSpPr>
        <p:spPr>
          <a:xfrm>
            <a:off x="1829090" y="5755659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4C61C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https://pf.kakao.com/_ClxiWxb</a:t>
            </a:r>
            <a:endParaRPr lang="ko-KR" altLang="en-US" sz="1400" b="1">
              <a:solidFill>
                <a:srgbClr val="4C61C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76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918B183-BD2D-A1A6-64F5-155B351C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343888" y="1343887"/>
            <a:ext cx="6858000" cy="41702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416BF4-BD6A-65D6-6806-8253C0EA5D28}"/>
              </a:ext>
            </a:extLst>
          </p:cNvPr>
          <p:cNvSpPr txBox="1"/>
          <p:nvPr/>
        </p:nvSpPr>
        <p:spPr>
          <a:xfrm>
            <a:off x="9237652" y="5550971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이상준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GrapeCity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MVP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8E682BC9-4345-4A6F-9239-802B6127B9C9}"/>
              </a:ext>
            </a:extLst>
          </p:cNvPr>
          <p:cNvSpPr txBox="1">
            <a:spLocks/>
          </p:cNvSpPr>
          <p:nvPr/>
        </p:nvSpPr>
        <p:spPr>
          <a:xfrm>
            <a:off x="5276036" y="3782307"/>
            <a:ext cx="6479629" cy="14751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API(</a:t>
            </a:r>
            <a:r>
              <a:rPr lang="en-US" altLang="ko-KR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GcExcel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사용하여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리눅스 서버 환경에서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파일의 데이터를 컨트롤하고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서버에 저장할 수 있는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App Service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만들어 봅니다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E20E4-7D83-F543-5357-8DAFBB6E55B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268085" y="1901735"/>
            <a:ext cx="6478587" cy="195666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엔드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Back-End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만들기</a:t>
            </a:r>
            <a:endParaRPr lang="ko-KR" altLang="en-US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8F343E-DE26-4C98-E6A8-D782B2AA6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6" y="2041229"/>
            <a:ext cx="4215306" cy="37579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AD1A712-0811-3EF4-0A78-3F86C413AB17}"/>
              </a:ext>
            </a:extLst>
          </p:cNvPr>
          <p:cNvGrpSpPr/>
          <p:nvPr/>
        </p:nvGrpSpPr>
        <p:grpSpPr>
          <a:xfrm>
            <a:off x="5351012" y="1392518"/>
            <a:ext cx="3420777" cy="382450"/>
            <a:chOff x="4808823" y="316625"/>
            <a:chExt cx="3420777" cy="382450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980F644A-AA28-A6A1-4743-54FEF3CAD77C}"/>
                </a:ext>
              </a:extLst>
            </p:cNvPr>
            <p:cNvSpPr/>
            <p:nvPr/>
          </p:nvSpPr>
          <p:spPr>
            <a:xfrm>
              <a:off x="4808823" y="316625"/>
              <a:ext cx="1067191" cy="382450"/>
            </a:xfrm>
            <a:prstGeom prst="roundRect">
              <a:avLst>
                <a:gd name="adj" fmla="val 50000"/>
              </a:avLst>
            </a:prstGeom>
            <a:solidFill>
              <a:srgbClr val="59B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#Azure</a:t>
              </a:r>
              <a:endParaRPr lang="ko-KR" altLang="en-US" sz="1600" dirty="0"/>
            </a:p>
          </p:txBody>
        </p:sp>
        <p:sp>
          <p:nvSpPr>
            <p:cNvPr id="5" name="사각형: 둥근 모서리 5">
              <a:extLst>
                <a:ext uri="{FF2B5EF4-FFF2-40B4-BE49-F238E27FC236}">
                  <a16:creationId xmlns:a16="http://schemas.microsoft.com/office/drawing/2014/main" id="{52068333-ED4A-A939-40C5-3CD73E86025C}"/>
                </a:ext>
              </a:extLst>
            </p:cNvPr>
            <p:cNvSpPr/>
            <p:nvPr/>
          </p:nvSpPr>
          <p:spPr>
            <a:xfrm>
              <a:off x="5929957" y="316625"/>
              <a:ext cx="1067191" cy="3824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#Linux</a:t>
              </a:r>
              <a:endParaRPr lang="ko-KR" altLang="en-US" sz="16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B3E2CA-D447-FD0C-1C82-92864FAB071E}"/>
                </a:ext>
              </a:extLst>
            </p:cNvPr>
            <p:cNvSpPr/>
            <p:nvPr/>
          </p:nvSpPr>
          <p:spPr>
            <a:xfrm>
              <a:off x="7066993" y="316625"/>
              <a:ext cx="1162607" cy="382450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#</a:t>
              </a:r>
              <a:r>
                <a:rPr lang="en-US" altLang="ko-KR" sz="1600" dirty="0" err="1"/>
                <a:t>GcExcel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504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444039E1-3DB8-DCD6-6E22-D32A0C26842A}"/>
              </a:ext>
            </a:extLst>
          </p:cNvPr>
          <p:cNvGrpSpPr/>
          <p:nvPr/>
        </p:nvGrpSpPr>
        <p:grpSpPr>
          <a:xfrm>
            <a:off x="1067761" y="536958"/>
            <a:ext cx="10056476" cy="5737059"/>
            <a:chOff x="1438344" y="536958"/>
            <a:chExt cx="10056476" cy="5737059"/>
          </a:xfrm>
        </p:grpSpPr>
        <p:grpSp>
          <p:nvGrpSpPr>
            <p:cNvPr id="11" name="그래픽 9">
              <a:extLst>
                <a:ext uri="{FF2B5EF4-FFF2-40B4-BE49-F238E27FC236}">
                  <a16:creationId xmlns:a16="http://schemas.microsoft.com/office/drawing/2014/main" id="{FE04B20D-6458-C7C6-BC5D-F2DF5E297853}"/>
                </a:ext>
              </a:extLst>
            </p:cNvPr>
            <p:cNvGrpSpPr/>
            <p:nvPr/>
          </p:nvGrpSpPr>
          <p:grpSpPr>
            <a:xfrm>
              <a:off x="7208097" y="3368085"/>
              <a:ext cx="4286723" cy="2905932"/>
              <a:chOff x="6016091" y="2501099"/>
              <a:chExt cx="5705632" cy="3867796"/>
            </a:xfrm>
          </p:grpSpPr>
          <p:grpSp>
            <p:nvGrpSpPr>
              <p:cNvPr id="16" name="그래픽 9">
                <a:extLst>
                  <a:ext uri="{FF2B5EF4-FFF2-40B4-BE49-F238E27FC236}">
                    <a16:creationId xmlns:a16="http://schemas.microsoft.com/office/drawing/2014/main" id="{6DD365AC-770F-A251-33DC-235EF6BE1BA3}"/>
                  </a:ext>
                </a:extLst>
              </p:cNvPr>
              <p:cNvGrpSpPr/>
              <p:nvPr/>
            </p:nvGrpSpPr>
            <p:grpSpPr>
              <a:xfrm>
                <a:off x="6153710" y="2501099"/>
                <a:ext cx="3836053" cy="3836053"/>
                <a:chOff x="6153710" y="2501099"/>
                <a:chExt cx="3836053" cy="3836053"/>
              </a:xfrm>
            </p:grpSpPr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F5741843-2EDF-5250-3C90-CA50D115956C}"/>
                    </a:ext>
                  </a:extLst>
                </p:cNvPr>
                <p:cNvSpPr/>
                <p:nvPr/>
              </p:nvSpPr>
              <p:spPr>
                <a:xfrm rot="-2700000">
                  <a:off x="6153710" y="2501099"/>
                  <a:ext cx="3836053" cy="3836053"/>
                </a:xfrm>
                <a:custGeom>
                  <a:avLst/>
                  <a:gdLst>
                    <a:gd name="connsiteX0" fmla="*/ 3836054 w 3836053"/>
                    <a:gd name="connsiteY0" fmla="*/ 1918027 h 3836053"/>
                    <a:gd name="connsiteX1" fmla="*/ 1918027 w 3836053"/>
                    <a:gd name="connsiteY1" fmla="*/ 3836053 h 3836053"/>
                    <a:gd name="connsiteX2" fmla="*/ 0 w 3836053"/>
                    <a:gd name="connsiteY2" fmla="*/ 1918026 h 3836053"/>
                    <a:gd name="connsiteX3" fmla="*/ 1918027 w 3836053"/>
                    <a:gd name="connsiteY3" fmla="*/ 0 h 3836053"/>
                    <a:gd name="connsiteX4" fmla="*/ 3836054 w 3836053"/>
                    <a:gd name="connsiteY4" fmla="*/ 1918027 h 3836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36053" h="3836053">
                      <a:moveTo>
                        <a:pt x="3836054" y="1918027"/>
                      </a:moveTo>
                      <a:cubicBezTo>
                        <a:pt x="3836054" y="2977324"/>
                        <a:pt x="2977324" y="3836053"/>
                        <a:pt x="1918027" y="3836053"/>
                      </a:cubicBezTo>
                      <a:cubicBezTo>
                        <a:pt x="858730" y="3836053"/>
                        <a:pt x="0" y="2977324"/>
                        <a:pt x="0" y="1918026"/>
                      </a:cubicBezTo>
                      <a:cubicBezTo>
                        <a:pt x="0" y="858730"/>
                        <a:pt x="858730" y="0"/>
                        <a:pt x="1918027" y="0"/>
                      </a:cubicBezTo>
                      <a:cubicBezTo>
                        <a:pt x="2977324" y="0"/>
                        <a:pt x="3836054" y="858730"/>
                        <a:pt x="3836054" y="1918027"/>
                      </a:cubicBezTo>
                      <a:close/>
                    </a:path>
                  </a:pathLst>
                </a:custGeom>
                <a:solidFill>
                  <a:srgbClr val="A4C0C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0F5F4EDC-DF03-5291-408A-30F3A300A98B}"/>
                    </a:ext>
                  </a:extLst>
                </p:cNvPr>
                <p:cNvSpPr/>
                <p:nvPr/>
              </p:nvSpPr>
              <p:spPr>
                <a:xfrm rot="-2700000">
                  <a:off x="6298188" y="2645576"/>
                  <a:ext cx="3547099" cy="3547098"/>
                </a:xfrm>
                <a:custGeom>
                  <a:avLst/>
                  <a:gdLst>
                    <a:gd name="connsiteX0" fmla="*/ 3547099 w 3547099"/>
                    <a:gd name="connsiteY0" fmla="*/ 1773550 h 3547098"/>
                    <a:gd name="connsiteX1" fmla="*/ 1773550 w 3547099"/>
                    <a:gd name="connsiteY1" fmla="*/ 3547099 h 3547098"/>
                    <a:gd name="connsiteX2" fmla="*/ 0 w 3547099"/>
                    <a:gd name="connsiteY2" fmla="*/ 1773550 h 3547098"/>
                    <a:gd name="connsiteX3" fmla="*/ 1773550 w 3547099"/>
                    <a:gd name="connsiteY3" fmla="*/ 0 h 3547098"/>
                    <a:gd name="connsiteX4" fmla="*/ 3547099 w 3547099"/>
                    <a:gd name="connsiteY4" fmla="*/ 1773550 h 3547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7099" h="3547098">
                      <a:moveTo>
                        <a:pt x="3547099" y="1773550"/>
                      </a:moveTo>
                      <a:cubicBezTo>
                        <a:pt x="3547099" y="2753054"/>
                        <a:pt x="2753054" y="3547099"/>
                        <a:pt x="1773550" y="3547099"/>
                      </a:cubicBezTo>
                      <a:cubicBezTo>
                        <a:pt x="794045" y="3547099"/>
                        <a:pt x="0" y="2753054"/>
                        <a:pt x="0" y="1773550"/>
                      </a:cubicBezTo>
                      <a:cubicBezTo>
                        <a:pt x="0" y="794045"/>
                        <a:pt x="794045" y="0"/>
                        <a:pt x="1773550" y="0"/>
                      </a:cubicBezTo>
                      <a:cubicBezTo>
                        <a:pt x="2753054" y="0"/>
                        <a:pt x="3547099" y="794045"/>
                        <a:pt x="3547099" y="1773550"/>
                      </a:cubicBezTo>
                      <a:close/>
                    </a:path>
                  </a:pathLst>
                </a:custGeom>
                <a:solidFill>
                  <a:srgbClr val="F6E2C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63CFFB06-93F7-82A8-A401-5FABCAFD11D1}"/>
                    </a:ext>
                  </a:extLst>
                </p:cNvPr>
                <p:cNvSpPr/>
                <p:nvPr/>
              </p:nvSpPr>
              <p:spPr>
                <a:xfrm>
                  <a:off x="7974019" y="2864522"/>
                  <a:ext cx="195510" cy="3109276"/>
                </a:xfrm>
                <a:custGeom>
                  <a:avLst/>
                  <a:gdLst>
                    <a:gd name="connsiteX0" fmla="*/ 42489 w 195510"/>
                    <a:gd name="connsiteY0" fmla="*/ 0 h 3109276"/>
                    <a:gd name="connsiteX1" fmla="*/ 153022 w 195510"/>
                    <a:gd name="connsiteY1" fmla="*/ 0 h 3109276"/>
                    <a:gd name="connsiteX2" fmla="*/ 195511 w 195510"/>
                    <a:gd name="connsiteY2" fmla="*/ 51661 h 3109276"/>
                    <a:gd name="connsiteX3" fmla="*/ 195511 w 195510"/>
                    <a:gd name="connsiteY3" fmla="*/ 423476 h 3109276"/>
                    <a:gd name="connsiteX4" fmla="*/ 153022 w 195510"/>
                    <a:gd name="connsiteY4" fmla="*/ 475136 h 3109276"/>
                    <a:gd name="connsiteX5" fmla="*/ 42489 w 195510"/>
                    <a:gd name="connsiteY5" fmla="*/ 475136 h 3109276"/>
                    <a:gd name="connsiteX6" fmla="*/ 0 w 195510"/>
                    <a:gd name="connsiteY6" fmla="*/ 423476 h 3109276"/>
                    <a:gd name="connsiteX7" fmla="*/ 0 w 195510"/>
                    <a:gd name="connsiteY7" fmla="*/ 51661 h 3109276"/>
                    <a:gd name="connsiteX8" fmla="*/ 42489 w 195510"/>
                    <a:gd name="connsiteY8" fmla="*/ 0 h 3109276"/>
                    <a:gd name="connsiteX9" fmla="*/ 42489 w 195510"/>
                    <a:gd name="connsiteY9" fmla="*/ 2633984 h 3109276"/>
                    <a:gd name="connsiteX10" fmla="*/ 153022 w 195510"/>
                    <a:gd name="connsiteY10" fmla="*/ 2633984 h 3109276"/>
                    <a:gd name="connsiteX11" fmla="*/ 195511 w 195510"/>
                    <a:gd name="connsiteY11" fmla="*/ 2685644 h 3109276"/>
                    <a:gd name="connsiteX12" fmla="*/ 195511 w 195510"/>
                    <a:gd name="connsiteY12" fmla="*/ 3057616 h 3109276"/>
                    <a:gd name="connsiteX13" fmla="*/ 153022 w 195510"/>
                    <a:gd name="connsiteY13" fmla="*/ 3109277 h 3109276"/>
                    <a:gd name="connsiteX14" fmla="*/ 42489 w 195510"/>
                    <a:gd name="connsiteY14" fmla="*/ 3109277 h 3109276"/>
                    <a:gd name="connsiteX15" fmla="*/ 0 w 195510"/>
                    <a:gd name="connsiteY15" fmla="*/ 3057616 h 3109276"/>
                    <a:gd name="connsiteX16" fmla="*/ 0 w 195510"/>
                    <a:gd name="connsiteY16" fmla="*/ 2685722 h 3109276"/>
                    <a:gd name="connsiteX17" fmla="*/ 42489 w 195510"/>
                    <a:gd name="connsiteY17" fmla="*/ 2634062 h 3109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5510" h="3109276">
                      <a:moveTo>
                        <a:pt x="42489" y="0"/>
                      </a:moveTo>
                      <a:lnTo>
                        <a:pt x="153022" y="0"/>
                      </a:lnTo>
                      <a:cubicBezTo>
                        <a:pt x="176540" y="0"/>
                        <a:pt x="195511" y="23518"/>
                        <a:pt x="195511" y="51661"/>
                      </a:cubicBezTo>
                      <a:lnTo>
                        <a:pt x="195511" y="423476"/>
                      </a:lnTo>
                      <a:cubicBezTo>
                        <a:pt x="195511" y="451932"/>
                        <a:pt x="176383" y="475136"/>
                        <a:pt x="153022" y="475136"/>
                      </a:cubicBezTo>
                      <a:lnTo>
                        <a:pt x="42489" y="475136"/>
                      </a:lnTo>
                      <a:cubicBezTo>
                        <a:pt x="18971" y="475136"/>
                        <a:pt x="0" y="451618"/>
                        <a:pt x="0" y="423476"/>
                      </a:cubicBezTo>
                      <a:lnTo>
                        <a:pt x="0" y="51661"/>
                      </a:lnTo>
                      <a:cubicBezTo>
                        <a:pt x="0" y="23204"/>
                        <a:pt x="19128" y="0"/>
                        <a:pt x="42489" y="0"/>
                      </a:cubicBezTo>
                      <a:close/>
                      <a:moveTo>
                        <a:pt x="42489" y="2633984"/>
                      </a:moveTo>
                      <a:lnTo>
                        <a:pt x="153022" y="2633984"/>
                      </a:lnTo>
                      <a:cubicBezTo>
                        <a:pt x="176540" y="2633984"/>
                        <a:pt x="195511" y="2657501"/>
                        <a:pt x="195511" y="2685644"/>
                      </a:cubicBezTo>
                      <a:lnTo>
                        <a:pt x="195511" y="3057616"/>
                      </a:lnTo>
                      <a:cubicBezTo>
                        <a:pt x="195511" y="3085994"/>
                        <a:pt x="176383" y="3109277"/>
                        <a:pt x="153022" y="3109277"/>
                      </a:cubicBezTo>
                      <a:lnTo>
                        <a:pt x="42489" y="3109277"/>
                      </a:lnTo>
                      <a:cubicBezTo>
                        <a:pt x="18971" y="3109277"/>
                        <a:pt x="0" y="3085759"/>
                        <a:pt x="0" y="3057616"/>
                      </a:cubicBezTo>
                      <a:lnTo>
                        <a:pt x="0" y="2685722"/>
                      </a:lnTo>
                      <a:cubicBezTo>
                        <a:pt x="0" y="2657344"/>
                        <a:pt x="19128" y="2634062"/>
                        <a:pt x="42489" y="2634062"/>
                      </a:cubicBezTo>
                      <a:close/>
                    </a:path>
                  </a:pathLst>
                </a:custGeom>
                <a:solidFill>
                  <a:srgbClr val="767F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E709EED8-012C-A1CD-6A25-50F2A871B168}"/>
                    </a:ext>
                  </a:extLst>
                </p:cNvPr>
                <p:cNvSpPr/>
                <p:nvPr/>
              </p:nvSpPr>
              <p:spPr>
                <a:xfrm>
                  <a:off x="6517097" y="4321209"/>
                  <a:ext cx="3109276" cy="195589"/>
                </a:xfrm>
                <a:custGeom>
                  <a:avLst/>
                  <a:gdLst>
                    <a:gd name="connsiteX0" fmla="*/ 3109277 w 3109276"/>
                    <a:gd name="connsiteY0" fmla="*/ 42489 h 195589"/>
                    <a:gd name="connsiteX1" fmla="*/ 3109277 w 3109276"/>
                    <a:gd name="connsiteY1" fmla="*/ 153022 h 195589"/>
                    <a:gd name="connsiteX2" fmla="*/ 3057695 w 3109276"/>
                    <a:gd name="connsiteY2" fmla="*/ 195589 h 195589"/>
                    <a:gd name="connsiteX3" fmla="*/ 2685801 w 3109276"/>
                    <a:gd name="connsiteY3" fmla="*/ 195589 h 195589"/>
                    <a:gd name="connsiteX4" fmla="*/ 2634141 w 3109276"/>
                    <a:gd name="connsiteY4" fmla="*/ 153022 h 195589"/>
                    <a:gd name="connsiteX5" fmla="*/ 2634141 w 3109276"/>
                    <a:gd name="connsiteY5" fmla="*/ 42489 h 195589"/>
                    <a:gd name="connsiteX6" fmla="*/ 2685801 w 3109276"/>
                    <a:gd name="connsiteY6" fmla="*/ 0 h 195589"/>
                    <a:gd name="connsiteX7" fmla="*/ 3057695 w 3109276"/>
                    <a:gd name="connsiteY7" fmla="*/ 0 h 195589"/>
                    <a:gd name="connsiteX8" fmla="*/ 3109277 w 3109276"/>
                    <a:gd name="connsiteY8" fmla="*/ 42489 h 195589"/>
                    <a:gd name="connsiteX9" fmla="*/ 475293 w 3109276"/>
                    <a:gd name="connsiteY9" fmla="*/ 42489 h 195589"/>
                    <a:gd name="connsiteX10" fmla="*/ 475293 w 3109276"/>
                    <a:gd name="connsiteY10" fmla="*/ 153022 h 195589"/>
                    <a:gd name="connsiteX11" fmla="*/ 423632 w 3109276"/>
                    <a:gd name="connsiteY11" fmla="*/ 195589 h 195589"/>
                    <a:gd name="connsiteX12" fmla="*/ 51661 w 3109276"/>
                    <a:gd name="connsiteY12" fmla="*/ 195589 h 195589"/>
                    <a:gd name="connsiteX13" fmla="*/ 0 w 3109276"/>
                    <a:gd name="connsiteY13" fmla="*/ 153022 h 195589"/>
                    <a:gd name="connsiteX14" fmla="*/ 0 w 3109276"/>
                    <a:gd name="connsiteY14" fmla="*/ 42489 h 195589"/>
                    <a:gd name="connsiteX15" fmla="*/ 51661 w 3109276"/>
                    <a:gd name="connsiteY15" fmla="*/ 0 h 195589"/>
                    <a:gd name="connsiteX16" fmla="*/ 423554 w 3109276"/>
                    <a:gd name="connsiteY16" fmla="*/ 0 h 195589"/>
                    <a:gd name="connsiteX17" fmla="*/ 475215 w 3109276"/>
                    <a:gd name="connsiteY17" fmla="*/ 42489 h 195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109276" h="195589">
                      <a:moveTo>
                        <a:pt x="3109277" y="42489"/>
                      </a:moveTo>
                      <a:lnTo>
                        <a:pt x="3109277" y="153022"/>
                      </a:lnTo>
                      <a:cubicBezTo>
                        <a:pt x="3109277" y="176540"/>
                        <a:pt x="3085759" y="195589"/>
                        <a:pt x="3057695" y="195589"/>
                      </a:cubicBezTo>
                      <a:lnTo>
                        <a:pt x="2685801" y="195589"/>
                      </a:lnTo>
                      <a:cubicBezTo>
                        <a:pt x="2657345" y="195589"/>
                        <a:pt x="2634141" y="176461"/>
                        <a:pt x="2634141" y="153022"/>
                      </a:cubicBezTo>
                      <a:lnTo>
                        <a:pt x="2634141" y="42489"/>
                      </a:lnTo>
                      <a:cubicBezTo>
                        <a:pt x="2634141" y="18971"/>
                        <a:pt x="2657658" y="0"/>
                        <a:pt x="2685801" y="0"/>
                      </a:cubicBezTo>
                      <a:lnTo>
                        <a:pt x="3057695" y="0"/>
                      </a:lnTo>
                      <a:cubicBezTo>
                        <a:pt x="3086073" y="0"/>
                        <a:pt x="3109277" y="19128"/>
                        <a:pt x="3109277" y="42489"/>
                      </a:cubicBezTo>
                      <a:close/>
                      <a:moveTo>
                        <a:pt x="475293" y="42489"/>
                      </a:moveTo>
                      <a:lnTo>
                        <a:pt x="475293" y="153022"/>
                      </a:lnTo>
                      <a:cubicBezTo>
                        <a:pt x="475293" y="176540"/>
                        <a:pt x="451775" y="195589"/>
                        <a:pt x="423632" y="195589"/>
                      </a:cubicBezTo>
                      <a:lnTo>
                        <a:pt x="51661" y="195589"/>
                      </a:lnTo>
                      <a:cubicBezTo>
                        <a:pt x="23283" y="195589"/>
                        <a:pt x="0" y="176461"/>
                        <a:pt x="0" y="153022"/>
                      </a:cubicBezTo>
                      <a:lnTo>
                        <a:pt x="0" y="42489"/>
                      </a:lnTo>
                      <a:cubicBezTo>
                        <a:pt x="0" y="18971"/>
                        <a:pt x="23518" y="0"/>
                        <a:pt x="51661" y="0"/>
                      </a:cubicBezTo>
                      <a:lnTo>
                        <a:pt x="423554" y="0"/>
                      </a:lnTo>
                      <a:cubicBezTo>
                        <a:pt x="452246" y="157"/>
                        <a:pt x="475215" y="18971"/>
                        <a:pt x="475215" y="42489"/>
                      </a:cubicBezTo>
                      <a:close/>
                    </a:path>
                  </a:pathLst>
                </a:custGeom>
                <a:solidFill>
                  <a:srgbClr val="767F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20814A6C-32D9-1B14-89DC-A3519EE3AA6A}"/>
                    </a:ext>
                  </a:extLst>
                </p:cNvPr>
                <p:cNvSpPr/>
                <p:nvPr/>
              </p:nvSpPr>
              <p:spPr>
                <a:xfrm>
                  <a:off x="7299266" y="3125075"/>
                  <a:ext cx="1544932" cy="2588015"/>
                </a:xfrm>
                <a:custGeom>
                  <a:avLst/>
                  <a:gdLst>
                    <a:gd name="connsiteX0" fmla="*/ 1481646 w 1544932"/>
                    <a:gd name="connsiteY0" fmla="*/ 1905 h 2588015"/>
                    <a:gd name="connsiteX1" fmla="*/ 1536991 w 1544932"/>
                    <a:gd name="connsiteY1" fmla="*/ 33890 h 2588015"/>
                    <a:gd name="connsiteX2" fmla="*/ 1533777 w 1544932"/>
                    <a:gd name="connsiteY2" fmla="*/ 88764 h 2588015"/>
                    <a:gd name="connsiteX3" fmla="*/ 1357551 w 1544932"/>
                    <a:gd name="connsiteY3" fmla="*/ 394024 h 2588015"/>
                    <a:gd name="connsiteX4" fmla="*/ 1311770 w 1544932"/>
                    <a:gd name="connsiteY4" fmla="*/ 424127 h 2588015"/>
                    <a:gd name="connsiteX5" fmla="*/ 1256425 w 1544932"/>
                    <a:gd name="connsiteY5" fmla="*/ 391986 h 2588015"/>
                    <a:gd name="connsiteX6" fmla="*/ 1259639 w 1544932"/>
                    <a:gd name="connsiteY6" fmla="*/ 337111 h 2588015"/>
                    <a:gd name="connsiteX7" fmla="*/ 1435865 w 1544932"/>
                    <a:gd name="connsiteY7" fmla="*/ 31851 h 2588015"/>
                    <a:gd name="connsiteX8" fmla="*/ 1481646 w 1544932"/>
                    <a:gd name="connsiteY8" fmla="*/ 1749 h 2588015"/>
                    <a:gd name="connsiteX9" fmla="*/ 233248 w 1544932"/>
                    <a:gd name="connsiteY9" fmla="*/ 2164202 h 2588015"/>
                    <a:gd name="connsiteX10" fmla="*/ 288593 w 1544932"/>
                    <a:gd name="connsiteY10" fmla="*/ 2196186 h 2588015"/>
                    <a:gd name="connsiteX11" fmla="*/ 285379 w 1544932"/>
                    <a:gd name="connsiteY11" fmla="*/ 2251061 h 2588015"/>
                    <a:gd name="connsiteX12" fmla="*/ 109074 w 1544932"/>
                    <a:gd name="connsiteY12" fmla="*/ 2556164 h 2588015"/>
                    <a:gd name="connsiteX13" fmla="*/ 63293 w 1544932"/>
                    <a:gd name="connsiteY13" fmla="*/ 2586266 h 2588015"/>
                    <a:gd name="connsiteX14" fmla="*/ 7948 w 1544932"/>
                    <a:gd name="connsiteY14" fmla="*/ 2554283 h 2588015"/>
                    <a:gd name="connsiteX15" fmla="*/ 11084 w 1544932"/>
                    <a:gd name="connsiteY15" fmla="*/ 2499408 h 2588015"/>
                    <a:gd name="connsiteX16" fmla="*/ 187467 w 1544932"/>
                    <a:gd name="connsiteY16" fmla="*/ 2194305 h 2588015"/>
                    <a:gd name="connsiteX17" fmla="*/ 233248 w 1544932"/>
                    <a:gd name="connsiteY17" fmla="*/ 2164202 h 258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4932" h="2588015">
                      <a:moveTo>
                        <a:pt x="1481646" y="1905"/>
                      </a:moveTo>
                      <a:lnTo>
                        <a:pt x="1536991" y="33890"/>
                      </a:lnTo>
                      <a:cubicBezTo>
                        <a:pt x="1548750" y="40631"/>
                        <a:pt x="1547261" y="65246"/>
                        <a:pt x="1533777" y="88764"/>
                      </a:cubicBezTo>
                      <a:lnTo>
                        <a:pt x="1357551" y="394024"/>
                      </a:lnTo>
                      <a:cubicBezTo>
                        <a:pt x="1344068" y="417542"/>
                        <a:pt x="1323529" y="430947"/>
                        <a:pt x="1311770" y="424127"/>
                      </a:cubicBezTo>
                      <a:lnTo>
                        <a:pt x="1256425" y="391986"/>
                      </a:lnTo>
                      <a:cubicBezTo>
                        <a:pt x="1244745" y="385166"/>
                        <a:pt x="1246156" y="360629"/>
                        <a:pt x="1259639" y="337111"/>
                      </a:cubicBezTo>
                      <a:lnTo>
                        <a:pt x="1435865" y="31851"/>
                      </a:lnTo>
                      <a:cubicBezTo>
                        <a:pt x="1449349" y="8334"/>
                        <a:pt x="1469888" y="-4993"/>
                        <a:pt x="1481646" y="1749"/>
                      </a:cubicBezTo>
                      <a:close/>
                      <a:moveTo>
                        <a:pt x="233248" y="2164202"/>
                      </a:moveTo>
                      <a:lnTo>
                        <a:pt x="288593" y="2196186"/>
                      </a:lnTo>
                      <a:cubicBezTo>
                        <a:pt x="300273" y="2202928"/>
                        <a:pt x="298862" y="2227543"/>
                        <a:pt x="285379" y="2251061"/>
                      </a:cubicBezTo>
                      <a:lnTo>
                        <a:pt x="109074" y="2556164"/>
                      </a:lnTo>
                      <a:cubicBezTo>
                        <a:pt x="95591" y="2579682"/>
                        <a:pt x="75052" y="2593009"/>
                        <a:pt x="63293" y="2586266"/>
                      </a:cubicBezTo>
                      <a:lnTo>
                        <a:pt x="7948" y="2554283"/>
                      </a:lnTo>
                      <a:cubicBezTo>
                        <a:pt x="-3811" y="2547541"/>
                        <a:pt x="-2321" y="2522926"/>
                        <a:pt x="11084" y="2499408"/>
                      </a:cubicBezTo>
                      <a:lnTo>
                        <a:pt x="187467" y="2194305"/>
                      </a:lnTo>
                      <a:cubicBezTo>
                        <a:pt x="200872" y="2171022"/>
                        <a:pt x="221489" y="2157461"/>
                        <a:pt x="233248" y="2164202"/>
                      </a:cubicBezTo>
                      <a:close/>
                    </a:path>
                  </a:pathLst>
                </a:custGeom>
                <a:solidFill>
                  <a:srgbClr val="929D9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9D48E305-8EF0-A79D-3C4F-4BE25A4840AB}"/>
                    </a:ext>
                  </a:extLst>
                </p:cNvPr>
                <p:cNvSpPr/>
                <p:nvPr/>
              </p:nvSpPr>
              <p:spPr>
                <a:xfrm>
                  <a:off x="6777668" y="3647044"/>
                  <a:ext cx="2588013" cy="1544534"/>
                </a:xfrm>
                <a:custGeom>
                  <a:avLst/>
                  <a:gdLst>
                    <a:gd name="connsiteX0" fmla="*/ 2554343 w 2588013"/>
                    <a:gd name="connsiteY0" fmla="*/ 7595 h 1544534"/>
                    <a:gd name="connsiteX1" fmla="*/ 2586249 w 2588013"/>
                    <a:gd name="connsiteY1" fmla="*/ 63019 h 1544534"/>
                    <a:gd name="connsiteX2" fmla="*/ 2556146 w 2588013"/>
                    <a:gd name="connsiteY2" fmla="*/ 108722 h 1544534"/>
                    <a:gd name="connsiteX3" fmla="*/ 2250886 w 2588013"/>
                    <a:gd name="connsiteY3" fmla="*/ 285026 h 1544534"/>
                    <a:gd name="connsiteX4" fmla="*/ 2196011 w 2588013"/>
                    <a:gd name="connsiteY4" fmla="*/ 288162 h 1544534"/>
                    <a:gd name="connsiteX5" fmla="*/ 2164106 w 2588013"/>
                    <a:gd name="connsiteY5" fmla="*/ 232817 h 1544534"/>
                    <a:gd name="connsiteX6" fmla="*/ 2194209 w 2588013"/>
                    <a:gd name="connsiteY6" fmla="*/ 187036 h 1544534"/>
                    <a:gd name="connsiteX7" fmla="*/ 2499625 w 2588013"/>
                    <a:gd name="connsiteY7" fmla="*/ 11123 h 1544534"/>
                    <a:gd name="connsiteX8" fmla="*/ 2554500 w 2588013"/>
                    <a:gd name="connsiteY8" fmla="*/ 7909 h 1544534"/>
                    <a:gd name="connsiteX9" fmla="*/ 391968 w 2588013"/>
                    <a:gd name="connsiteY9" fmla="*/ 1255994 h 1544534"/>
                    <a:gd name="connsiteX10" fmla="*/ 423952 w 2588013"/>
                    <a:gd name="connsiteY10" fmla="*/ 1311417 h 1544534"/>
                    <a:gd name="connsiteX11" fmla="*/ 393849 w 2588013"/>
                    <a:gd name="connsiteY11" fmla="*/ 1357198 h 1544534"/>
                    <a:gd name="connsiteX12" fmla="*/ 88589 w 2588013"/>
                    <a:gd name="connsiteY12" fmla="*/ 1533425 h 1544534"/>
                    <a:gd name="connsiteX13" fmla="*/ 33715 w 2588013"/>
                    <a:gd name="connsiteY13" fmla="*/ 1536560 h 1544534"/>
                    <a:gd name="connsiteX14" fmla="*/ 1730 w 2588013"/>
                    <a:gd name="connsiteY14" fmla="*/ 1481215 h 1544534"/>
                    <a:gd name="connsiteX15" fmla="*/ 31911 w 2588013"/>
                    <a:gd name="connsiteY15" fmla="*/ 1435434 h 1544534"/>
                    <a:gd name="connsiteX16" fmla="*/ 337171 w 2588013"/>
                    <a:gd name="connsiteY16" fmla="*/ 1259208 h 1544534"/>
                    <a:gd name="connsiteX17" fmla="*/ 391968 w 2588013"/>
                    <a:gd name="connsiteY17" fmla="*/ 1255994 h 1544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588013" h="1544534">
                      <a:moveTo>
                        <a:pt x="2554343" y="7595"/>
                      </a:moveTo>
                      <a:lnTo>
                        <a:pt x="2586249" y="63019"/>
                      </a:lnTo>
                      <a:cubicBezTo>
                        <a:pt x="2593069" y="74699"/>
                        <a:pt x="2579507" y="95316"/>
                        <a:pt x="2556146" y="108722"/>
                      </a:cubicBezTo>
                      <a:lnTo>
                        <a:pt x="2250886" y="285026"/>
                      </a:lnTo>
                      <a:cubicBezTo>
                        <a:pt x="2227368" y="298431"/>
                        <a:pt x="2202988" y="299921"/>
                        <a:pt x="2196011" y="288162"/>
                      </a:cubicBezTo>
                      <a:lnTo>
                        <a:pt x="2164106" y="232817"/>
                      </a:lnTo>
                      <a:cubicBezTo>
                        <a:pt x="2157364" y="221058"/>
                        <a:pt x="2170848" y="200519"/>
                        <a:pt x="2194209" y="187036"/>
                      </a:cubicBezTo>
                      <a:lnTo>
                        <a:pt x="2499625" y="11123"/>
                      </a:lnTo>
                      <a:cubicBezTo>
                        <a:pt x="2523143" y="-2360"/>
                        <a:pt x="2547523" y="-3771"/>
                        <a:pt x="2554500" y="7909"/>
                      </a:cubicBezTo>
                      <a:close/>
                      <a:moveTo>
                        <a:pt x="391968" y="1255994"/>
                      </a:moveTo>
                      <a:lnTo>
                        <a:pt x="423952" y="1311417"/>
                      </a:lnTo>
                      <a:cubicBezTo>
                        <a:pt x="430694" y="1323098"/>
                        <a:pt x="417210" y="1343715"/>
                        <a:pt x="393849" y="1357198"/>
                      </a:cubicBezTo>
                      <a:lnTo>
                        <a:pt x="88589" y="1533425"/>
                      </a:lnTo>
                      <a:cubicBezTo>
                        <a:pt x="65071" y="1546908"/>
                        <a:pt x="40691" y="1548319"/>
                        <a:pt x="33715" y="1536560"/>
                      </a:cubicBezTo>
                      <a:lnTo>
                        <a:pt x="1730" y="1481215"/>
                      </a:lnTo>
                      <a:cubicBezTo>
                        <a:pt x="-5011" y="1469535"/>
                        <a:pt x="8550" y="1448918"/>
                        <a:pt x="31911" y="1435434"/>
                      </a:cubicBezTo>
                      <a:lnTo>
                        <a:pt x="337171" y="1259208"/>
                      </a:lnTo>
                      <a:cubicBezTo>
                        <a:pt x="360611" y="1245724"/>
                        <a:pt x="385226" y="1244313"/>
                        <a:pt x="391968" y="1255994"/>
                      </a:cubicBezTo>
                      <a:close/>
                    </a:path>
                  </a:pathLst>
                </a:custGeom>
                <a:solidFill>
                  <a:srgbClr val="929D9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0075B29C-B604-7A93-41D0-07184ADC30B9}"/>
                    </a:ext>
                  </a:extLst>
                </p:cNvPr>
                <p:cNvSpPr/>
                <p:nvPr/>
              </p:nvSpPr>
              <p:spPr>
                <a:xfrm>
                  <a:off x="6777621" y="3646730"/>
                  <a:ext cx="2588149" cy="1544848"/>
                </a:xfrm>
                <a:custGeom>
                  <a:avLst/>
                  <a:gdLst>
                    <a:gd name="connsiteX0" fmla="*/ 2586295 w 2588149"/>
                    <a:gd name="connsiteY0" fmla="*/ 1481529 h 1544848"/>
                    <a:gd name="connsiteX1" fmla="*/ 2554389 w 2588149"/>
                    <a:gd name="connsiteY1" fmla="*/ 1536874 h 1544848"/>
                    <a:gd name="connsiteX2" fmla="*/ 2499515 w 2588149"/>
                    <a:gd name="connsiteY2" fmla="*/ 1533738 h 1544848"/>
                    <a:gd name="connsiteX3" fmla="*/ 2194255 w 2588149"/>
                    <a:gd name="connsiteY3" fmla="*/ 1357512 h 1544848"/>
                    <a:gd name="connsiteX4" fmla="*/ 2164152 w 2588149"/>
                    <a:gd name="connsiteY4" fmla="*/ 1311731 h 1544848"/>
                    <a:gd name="connsiteX5" fmla="*/ 2196136 w 2588149"/>
                    <a:gd name="connsiteY5" fmla="*/ 1256307 h 1544848"/>
                    <a:gd name="connsiteX6" fmla="*/ 2251011 w 2588149"/>
                    <a:gd name="connsiteY6" fmla="*/ 1259522 h 1544848"/>
                    <a:gd name="connsiteX7" fmla="*/ 2556271 w 2588149"/>
                    <a:gd name="connsiteY7" fmla="*/ 1435748 h 1544848"/>
                    <a:gd name="connsiteX8" fmla="*/ 2586373 w 2588149"/>
                    <a:gd name="connsiteY8" fmla="*/ 1481529 h 1544848"/>
                    <a:gd name="connsiteX9" fmla="*/ 423998 w 2588149"/>
                    <a:gd name="connsiteY9" fmla="*/ 233130 h 1544848"/>
                    <a:gd name="connsiteX10" fmla="*/ 392014 w 2588149"/>
                    <a:gd name="connsiteY10" fmla="*/ 288475 h 1544848"/>
                    <a:gd name="connsiteX11" fmla="*/ 337139 w 2588149"/>
                    <a:gd name="connsiteY11" fmla="*/ 285340 h 1544848"/>
                    <a:gd name="connsiteX12" fmla="*/ 31879 w 2588149"/>
                    <a:gd name="connsiteY12" fmla="*/ 109035 h 1544848"/>
                    <a:gd name="connsiteX13" fmla="*/ 1777 w 2588149"/>
                    <a:gd name="connsiteY13" fmla="*/ 63332 h 1544848"/>
                    <a:gd name="connsiteX14" fmla="*/ 33682 w 2588149"/>
                    <a:gd name="connsiteY14" fmla="*/ 7909 h 1544848"/>
                    <a:gd name="connsiteX15" fmla="*/ 88557 w 2588149"/>
                    <a:gd name="connsiteY15" fmla="*/ 11123 h 1544848"/>
                    <a:gd name="connsiteX16" fmla="*/ 393817 w 2588149"/>
                    <a:gd name="connsiteY16" fmla="*/ 187349 h 1544848"/>
                    <a:gd name="connsiteX17" fmla="*/ 423998 w 2588149"/>
                    <a:gd name="connsiteY17" fmla="*/ 233130 h 1544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588149" h="1544848">
                      <a:moveTo>
                        <a:pt x="2586295" y="1481529"/>
                      </a:moveTo>
                      <a:lnTo>
                        <a:pt x="2554389" y="1536874"/>
                      </a:lnTo>
                      <a:cubicBezTo>
                        <a:pt x="2547569" y="1548633"/>
                        <a:pt x="2523033" y="1547221"/>
                        <a:pt x="2499515" y="1533738"/>
                      </a:cubicBezTo>
                      <a:lnTo>
                        <a:pt x="2194255" y="1357512"/>
                      </a:lnTo>
                      <a:cubicBezTo>
                        <a:pt x="2170737" y="1344029"/>
                        <a:pt x="2157410" y="1323411"/>
                        <a:pt x="2164152" y="1311731"/>
                      </a:cubicBezTo>
                      <a:lnTo>
                        <a:pt x="2196136" y="1256307"/>
                      </a:lnTo>
                      <a:cubicBezTo>
                        <a:pt x="2202878" y="1244627"/>
                        <a:pt x="2227493" y="1246038"/>
                        <a:pt x="2251011" y="1259522"/>
                      </a:cubicBezTo>
                      <a:lnTo>
                        <a:pt x="2556271" y="1435748"/>
                      </a:lnTo>
                      <a:cubicBezTo>
                        <a:pt x="2579789" y="1449231"/>
                        <a:pt x="2593194" y="1469848"/>
                        <a:pt x="2586373" y="1481529"/>
                      </a:cubicBezTo>
                      <a:close/>
                      <a:moveTo>
                        <a:pt x="423998" y="233130"/>
                      </a:moveTo>
                      <a:lnTo>
                        <a:pt x="392014" y="288475"/>
                      </a:lnTo>
                      <a:cubicBezTo>
                        <a:pt x="385272" y="300234"/>
                        <a:pt x="360657" y="298745"/>
                        <a:pt x="337139" y="285340"/>
                      </a:cubicBezTo>
                      <a:lnTo>
                        <a:pt x="31879" y="109035"/>
                      </a:lnTo>
                      <a:cubicBezTo>
                        <a:pt x="8362" y="95630"/>
                        <a:pt x="-5044" y="75013"/>
                        <a:pt x="1777" y="63332"/>
                      </a:cubicBezTo>
                      <a:lnTo>
                        <a:pt x="33682" y="7909"/>
                      </a:lnTo>
                      <a:cubicBezTo>
                        <a:pt x="40503" y="-3771"/>
                        <a:pt x="65039" y="-2360"/>
                        <a:pt x="88557" y="11123"/>
                      </a:cubicBezTo>
                      <a:lnTo>
                        <a:pt x="393817" y="187349"/>
                      </a:lnTo>
                      <a:cubicBezTo>
                        <a:pt x="417256" y="200833"/>
                        <a:pt x="430740" y="221372"/>
                        <a:pt x="423998" y="233130"/>
                      </a:cubicBezTo>
                      <a:close/>
                    </a:path>
                  </a:pathLst>
                </a:custGeom>
                <a:solidFill>
                  <a:srgbClr val="929D9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96B4AEA1-3837-6E91-6FE1-3CD6F7F72A84}"/>
                    </a:ext>
                  </a:extLst>
                </p:cNvPr>
                <p:cNvSpPr/>
                <p:nvPr/>
              </p:nvSpPr>
              <p:spPr>
                <a:xfrm>
                  <a:off x="7299344" y="3125008"/>
                  <a:ext cx="1544861" cy="2588063"/>
                </a:xfrm>
                <a:custGeom>
                  <a:avLst/>
                  <a:gdLst>
                    <a:gd name="connsiteX0" fmla="*/ 1536913 w 1544861"/>
                    <a:gd name="connsiteY0" fmla="*/ 2554349 h 2588063"/>
                    <a:gd name="connsiteX1" fmla="*/ 1481568 w 1544861"/>
                    <a:gd name="connsiteY1" fmla="*/ 2586333 h 2588063"/>
                    <a:gd name="connsiteX2" fmla="*/ 1435787 w 1544861"/>
                    <a:gd name="connsiteY2" fmla="*/ 2556231 h 2588063"/>
                    <a:gd name="connsiteX3" fmla="*/ 1259561 w 1544861"/>
                    <a:gd name="connsiteY3" fmla="*/ 2250971 h 2588063"/>
                    <a:gd name="connsiteX4" fmla="*/ 1256347 w 1544861"/>
                    <a:gd name="connsiteY4" fmla="*/ 2196096 h 2588063"/>
                    <a:gd name="connsiteX5" fmla="*/ 1311692 w 1544861"/>
                    <a:gd name="connsiteY5" fmla="*/ 2164112 h 2588063"/>
                    <a:gd name="connsiteX6" fmla="*/ 1357473 w 1544861"/>
                    <a:gd name="connsiteY6" fmla="*/ 2194215 h 2588063"/>
                    <a:gd name="connsiteX7" fmla="*/ 1533777 w 1544861"/>
                    <a:gd name="connsiteY7" fmla="*/ 2499475 h 2588063"/>
                    <a:gd name="connsiteX8" fmla="*/ 1536913 w 1544861"/>
                    <a:gd name="connsiteY8" fmla="*/ 2554349 h 2588063"/>
                    <a:gd name="connsiteX9" fmla="*/ 288514 w 1544861"/>
                    <a:gd name="connsiteY9" fmla="*/ 392052 h 2588063"/>
                    <a:gd name="connsiteX10" fmla="*/ 233169 w 1544861"/>
                    <a:gd name="connsiteY10" fmla="*/ 423958 h 2588063"/>
                    <a:gd name="connsiteX11" fmla="*/ 187388 w 1544861"/>
                    <a:gd name="connsiteY11" fmla="*/ 393855 h 2588063"/>
                    <a:gd name="connsiteX12" fmla="*/ 11084 w 1544861"/>
                    <a:gd name="connsiteY12" fmla="*/ 88596 h 2588063"/>
                    <a:gd name="connsiteX13" fmla="*/ 7948 w 1544861"/>
                    <a:gd name="connsiteY13" fmla="*/ 33721 h 2588063"/>
                    <a:gd name="connsiteX14" fmla="*/ 63293 w 1544861"/>
                    <a:gd name="connsiteY14" fmla="*/ 1737 h 2588063"/>
                    <a:gd name="connsiteX15" fmla="*/ 109074 w 1544861"/>
                    <a:gd name="connsiteY15" fmla="*/ 31839 h 2588063"/>
                    <a:gd name="connsiteX16" fmla="*/ 285300 w 1544861"/>
                    <a:gd name="connsiteY16" fmla="*/ 337178 h 2588063"/>
                    <a:gd name="connsiteX17" fmla="*/ 288514 w 1544861"/>
                    <a:gd name="connsiteY17" fmla="*/ 392052 h 2588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4861" h="2588063">
                      <a:moveTo>
                        <a:pt x="1536913" y="2554349"/>
                      </a:moveTo>
                      <a:lnTo>
                        <a:pt x="1481568" y="2586333"/>
                      </a:lnTo>
                      <a:cubicBezTo>
                        <a:pt x="1469809" y="2593075"/>
                        <a:pt x="1449270" y="2579513"/>
                        <a:pt x="1435787" y="2556231"/>
                      </a:cubicBezTo>
                      <a:lnTo>
                        <a:pt x="1259561" y="2250971"/>
                      </a:lnTo>
                      <a:cubicBezTo>
                        <a:pt x="1246077" y="2227453"/>
                        <a:pt x="1244666" y="2202995"/>
                        <a:pt x="1256347" y="2196096"/>
                      </a:cubicBezTo>
                      <a:lnTo>
                        <a:pt x="1311692" y="2164112"/>
                      </a:lnTo>
                      <a:cubicBezTo>
                        <a:pt x="1323451" y="2157370"/>
                        <a:pt x="1344068" y="2170932"/>
                        <a:pt x="1357473" y="2194215"/>
                      </a:cubicBezTo>
                      <a:lnTo>
                        <a:pt x="1533777" y="2499475"/>
                      </a:lnTo>
                      <a:cubicBezTo>
                        <a:pt x="1547182" y="2522992"/>
                        <a:pt x="1548672" y="2547451"/>
                        <a:pt x="1536913" y="2554349"/>
                      </a:cubicBezTo>
                      <a:close/>
                      <a:moveTo>
                        <a:pt x="288514" y="392052"/>
                      </a:moveTo>
                      <a:lnTo>
                        <a:pt x="233169" y="423958"/>
                      </a:lnTo>
                      <a:cubicBezTo>
                        <a:pt x="221411" y="430778"/>
                        <a:pt x="200794" y="417216"/>
                        <a:pt x="187388" y="393855"/>
                      </a:cubicBezTo>
                      <a:lnTo>
                        <a:pt x="11084" y="88596"/>
                      </a:lnTo>
                      <a:cubicBezTo>
                        <a:pt x="-2321" y="65078"/>
                        <a:pt x="-3811" y="40698"/>
                        <a:pt x="7948" y="33721"/>
                      </a:cubicBezTo>
                      <a:lnTo>
                        <a:pt x="63293" y="1737"/>
                      </a:lnTo>
                      <a:cubicBezTo>
                        <a:pt x="75052" y="-5005"/>
                        <a:pt x="95591" y="8479"/>
                        <a:pt x="109074" y="31839"/>
                      </a:cubicBezTo>
                      <a:lnTo>
                        <a:pt x="285300" y="337178"/>
                      </a:lnTo>
                      <a:cubicBezTo>
                        <a:pt x="298784" y="360695"/>
                        <a:pt x="300195" y="385232"/>
                        <a:pt x="288514" y="392052"/>
                      </a:cubicBezTo>
                      <a:close/>
                    </a:path>
                  </a:pathLst>
                </a:custGeom>
                <a:solidFill>
                  <a:srgbClr val="929D9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583BB243-18D3-8B61-923C-AEC7FC984CED}"/>
                    </a:ext>
                  </a:extLst>
                </p:cNvPr>
                <p:cNvSpPr/>
                <p:nvPr/>
              </p:nvSpPr>
              <p:spPr>
                <a:xfrm>
                  <a:off x="8049119" y="4043152"/>
                  <a:ext cx="1279520" cy="473568"/>
                </a:xfrm>
                <a:custGeom>
                  <a:avLst/>
                  <a:gdLst>
                    <a:gd name="connsiteX0" fmla="*/ 1230290 w 1279520"/>
                    <a:gd name="connsiteY0" fmla="*/ 0 h 473568"/>
                    <a:gd name="connsiteX1" fmla="*/ 1279520 w 1279520"/>
                    <a:gd name="connsiteY1" fmla="*/ 23518 h 473568"/>
                    <a:gd name="connsiteX2" fmla="*/ 1250594 w 1279520"/>
                    <a:gd name="connsiteY2" fmla="*/ 69769 h 473568"/>
                    <a:gd name="connsiteX3" fmla="*/ 49466 w 1279520"/>
                    <a:gd name="connsiteY3" fmla="*/ 473568 h 473568"/>
                    <a:gd name="connsiteX4" fmla="*/ 0 w 1279520"/>
                    <a:gd name="connsiteY4" fmla="*/ 303692 h 473568"/>
                    <a:gd name="connsiteX5" fmla="*/ 1230290 w 1279520"/>
                    <a:gd name="connsiteY5" fmla="*/ 0 h 473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79520" h="473568">
                      <a:moveTo>
                        <a:pt x="1230290" y="0"/>
                      </a:moveTo>
                      <a:lnTo>
                        <a:pt x="1279520" y="23518"/>
                      </a:lnTo>
                      <a:lnTo>
                        <a:pt x="1250594" y="69769"/>
                      </a:lnTo>
                      <a:lnTo>
                        <a:pt x="49466" y="473568"/>
                      </a:lnTo>
                      <a:lnTo>
                        <a:pt x="0" y="303692"/>
                      </a:lnTo>
                      <a:lnTo>
                        <a:pt x="1230290" y="0"/>
                      </a:lnTo>
                      <a:close/>
                    </a:path>
                  </a:pathLst>
                </a:custGeom>
                <a:solidFill>
                  <a:srgbClr val="4A4F4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E667774F-50BB-7B72-6F12-419F65576876}"/>
                    </a:ext>
                  </a:extLst>
                </p:cNvPr>
                <p:cNvSpPr/>
                <p:nvPr/>
              </p:nvSpPr>
              <p:spPr>
                <a:xfrm>
                  <a:off x="7996675" y="3675570"/>
                  <a:ext cx="623454" cy="813007"/>
                </a:xfrm>
                <a:custGeom>
                  <a:avLst/>
                  <a:gdLst>
                    <a:gd name="connsiteX0" fmla="*/ 564425 w 623454"/>
                    <a:gd name="connsiteY0" fmla="*/ 11916 h 813007"/>
                    <a:gd name="connsiteX1" fmla="*/ 617654 w 623454"/>
                    <a:gd name="connsiteY1" fmla="*/ 0 h 813007"/>
                    <a:gd name="connsiteX2" fmla="*/ 623455 w 623454"/>
                    <a:gd name="connsiteY2" fmla="*/ 54248 h 813007"/>
                    <a:gd name="connsiteX3" fmla="*/ 143772 w 623454"/>
                    <a:gd name="connsiteY3" fmla="*/ 813007 h 813007"/>
                    <a:gd name="connsiteX4" fmla="*/ 0 w 623454"/>
                    <a:gd name="connsiteY4" fmla="*/ 710000 h 813007"/>
                    <a:gd name="connsiteX5" fmla="*/ 564425 w 623454"/>
                    <a:gd name="connsiteY5" fmla="*/ 11916 h 813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3454" h="813007">
                      <a:moveTo>
                        <a:pt x="564425" y="11916"/>
                      </a:moveTo>
                      <a:lnTo>
                        <a:pt x="617654" y="0"/>
                      </a:lnTo>
                      <a:lnTo>
                        <a:pt x="623455" y="54248"/>
                      </a:lnTo>
                      <a:lnTo>
                        <a:pt x="143772" y="813007"/>
                      </a:lnTo>
                      <a:lnTo>
                        <a:pt x="0" y="710000"/>
                      </a:lnTo>
                      <a:lnTo>
                        <a:pt x="564425" y="11916"/>
                      </a:lnTo>
                      <a:close/>
                    </a:path>
                  </a:pathLst>
                </a:custGeom>
                <a:solidFill>
                  <a:srgbClr val="4A4F4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B7EBB28-AF85-2E3A-2F25-4E7AE2BEF632}"/>
                    </a:ext>
                  </a:extLst>
                </p:cNvPr>
                <p:cNvSpPr/>
                <p:nvPr/>
              </p:nvSpPr>
              <p:spPr>
                <a:xfrm>
                  <a:off x="7931609" y="4279348"/>
                  <a:ext cx="280331" cy="280331"/>
                </a:xfrm>
                <a:custGeom>
                  <a:avLst/>
                  <a:gdLst>
                    <a:gd name="connsiteX0" fmla="*/ 140166 w 280331"/>
                    <a:gd name="connsiteY0" fmla="*/ 280331 h 280331"/>
                    <a:gd name="connsiteX1" fmla="*/ 280331 w 280331"/>
                    <a:gd name="connsiteY1" fmla="*/ 140166 h 280331"/>
                    <a:gd name="connsiteX2" fmla="*/ 140166 w 280331"/>
                    <a:gd name="connsiteY2" fmla="*/ 0 h 280331"/>
                    <a:gd name="connsiteX3" fmla="*/ 0 w 280331"/>
                    <a:gd name="connsiteY3" fmla="*/ 140166 h 280331"/>
                    <a:gd name="connsiteX4" fmla="*/ 140166 w 280331"/>
                    <a:gd name="connsiteY4" fmla="*/ 280331 h 280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0331" h="280331">
                      <a:moveTo>
                        <a:pt x="140166" y="280331"/>
                      </a:moveTo>
                      <a:cubicBezTo>
                        <a:pt x="217578" y="280331"/>
                        <a:pt x="280331" y="217578"/>
                        <a:pt x="280331" y="140166"/>
                      </a:cubicBezTo>
                      <a:cubicBezTo>
                        <a:pt x="280331" y="62753"/>
                        <a:pt x="217578" y="0"/>
                        <a:pt x="140166" y="0"/>
                      </a:cubicBezTo>
                      <a:cubicBezTo>
                        <a:pt x="62753" y="0"/>
                        <a:pt x="0" y="62753"/>
                        <a:pt x="0" y="140166"/>
                      </a:cubicBezTo>
                      <a:cubicBezTo>
                        <a:pt x="133" y="217523"/>
                        <a:pt x="62808" y="280198"/>
                        <a:pt x="140166" y="280331"/>
                      </a:cubicBezTo>
                      <a:close/>
                    </a:path>
                  </a:pathLst>
                </a:custGeom>
                <a:solidFill>
                  <a:srgbClr val="767F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42A2E85D-C93F-50E7-C201-32595D0712C8}"/>
                    </a:ext>
                  </a:extLst>
                </p:cNvPr>
                <p:cNvSpPr/>
                <p:nvPr/>
              </p:nvSpPr>
              <p:spPr>
                <a:xfrm>
                  <a:off x="6698967" y="2750728"/>
                  <a:ext cx="1078085" cy="774688"/>
                </a:xfrm>
                <a:custGeom>
                  <a:avLst/>
                  <a:gdLst>
                    <a:gd name="connsiteX0" fmla="*/ 1003894 w 1078085"/>
                    <a:gd name="connsiteY0" fmla="*/ 2321 h 774688"/>
                    <a:gd name="connsiteX1" fmla="*/ 1034153 w 1078085"/>
                    <a:gd name="connsiteY1" fmla="*/ 117401 h 774688"/>
                    <a:gd name="connsiteX2" fmla="*/ 108418 w 1078085"/>
                    <a:gd name="connsiteY2" fmla="*/ 749714 h 774688"/>
                    <a:gd name="connsiteX3" fmla="*/ 11917 w 1078085"/>
                    <a:gd name="connsiteY3" fmla="*/ 680258 h 774688"/>
                    <a:gd name="connsiteX4" fmla="*/ 1003894 w 1078085"/>
                    <a:gd name="connsiteY4" fmla="*/ 2321 h 774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8085" h="774688">
                      <a:moveTo>
                        <a:pt x="1003894" y="2321"/>
                      </a:moveTo>
                      <a:cubicBezTo>
                        <a:pt x="1079699" y="-17669"/>
                        <a:pt x="1109959" y="97489"/>
                        <a:pt x="1034153" y="117401"/>
                      </a:cubicBezTo>
                      <a:cubicBezTo>
                        <a:pt x="650030" y="218606"/>
                        <a:pt x="340067" y="428070"/>
                        <a:pt x="108418" y="749714"/>
                      </a:cubicBezTo>
                      <a:cubicBezTo>
                        <a:pt x="62872" y="812976"/>
                        <a:pt x="-33629" y="743521"/>
                        <a:pt x="11917" y="680258"/>
                      </a:cubicBezTo>
                      <a:cubicBezTo>
                        <a:pt x="260107" y="335645"/>
                        <a:pt x="592412" y="110659"/>
                        <a:pt x="1003894" y="23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27F22A4D-1729-81FB-F1F0-E94D08F79791}"/>
                    </a:ext>
                  </a:extLst>
                </p:cNvPr>
                <p:cNvSpPr/>
                <p:nvPr/>
              </p:nvSpPr>
              <p:spPr>
                <a:xfrm>
                  <a:off x="8388319" y="5323345"/>
                  <a:ext cx="1078063" cy="774675"/>
                </a:xfrm>
                <a:custGeom>
                  <a:avLst/>
                  <a:gdLst>
                    <a:gd name="connsiteX0" fmla="*/ 74242 w 1078063"/>
                    <a:gd name="connsiteY0" fmla="*/ 772354 h 774675"/>
                    <a:gd name="connsiteX1" fmla="*/ 43904 w 1078063"/>
                    <a:gd name="connsiteY1" fmla="*/ 657275 h 774675"/>
                    <a:gd name="connsiteX2" fmla="*/ 969640 w 1078063"/>
                    <a:gd name="connsiteY2" fmla="*/ 24961 h 774675"/>
                    <a:gd name="connsiteX3" fmla="*/ 1066141 w 1078063"/>
                    <a:gd name="connsiteY3" fmla="*/ 94417 h 774675"/>
                    <a:gd name="connsiteX4" fmla="*/ 74242 w 1078063"/>
                    <a:gd name="connsiteY4" fmla="*/ 772354 h 77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8063" h="774675">
                      <a:moveTo>
                        <a:pt x="74242" y="772354"/>
                      </a:moveTo>
                      <a:cubicBezTo>
                        <a:pt x="-1563" y="792344"/>
                        <a:pt x="-31901" y="677186"/>
                        <a:pt x="43904" y="657275"/>
                      </a:cubicBezTo>
                      <a:cubicBezTo>
                        <a:pt x="428027" y="556070"/>
                        <a:pt x="737990" y="346606"/>
                        <a:pt x="969640" y="24961"/>
                      </a:cubicBezTo>
                      <a:cubicBezTo>
                        <a:pt x="1015264" y="-38301"/>
                        <a:pt x="1111687" y="31233"/>
                        <a:pt x="1066141" y="94417"/>
                      </a:cubicBezTo>
                      <a:cubicBezTo>
                        <a:pt x="817951" y="439030"/>
                        <a:pt x="485959" y="664016"/>
                        <a:pt x="74242" y="77235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E3C096A-6FD5-4114-32E7-614C5F46686C}"/>
                  </a:ext>
                </a:extLst>
              </p:cNvPr>
              <p:cNvSpPr/>
              <p:nvPr/>
            </p:nvSpPr>
            <p:spPr>
              <a:xfrm>
                <a:off x="10153014" y="3902281"/>
                <a:ext cx="398860" cy="329875"/>
              </a:xfrm>
              <a:custGeom>
                <a:avLst/>
                <a:gdLst>
                  <a:gd name="connsiteX0" fmla="*/ 0 w 398860"/>
                  <a:gd name="connsiteY0" fmla="*/ 311218 h 329875"/>
                  <a:gd name="connsiteX1" fmla="*/ 51817 w 398860"/>
                  <a:gd name="connsiteY1" fmla="*/ 142988 h 329875"/>
                  <a:gd name="connsiteX2" fmla="*/ 377773 w 398860"/>
                  <a:gd name="connsiteY2" fmla="*/ 0 h 329875"/>
                  <a:gd name="connsiteX3" fmla="*/ 398860 w 398860"/>
                  <a:gd name="connsiteY3" fmla="*/ 236196 h 329875"/>
                  <a:gd name="connsiteX4" fmla="*/ 0 w 398860"/>
                  <a:gd name="connsiteY4" fmla="*/ 311218 h 32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860" h="329875">
                    <a:moveTo>
                      <a:pt x="0" y="311218"/>
                    </a:moveTo>
                    <a:cubicBezTo>
                      <a:pt x="41783" y="271551"/>
                      <a:pt x="70553" y="229846"/>
                      <a:pt x="51817" y="142988"/>
                    </a:cubicBezTo>
                    <a:cubicBezTo>
                      <a:pt x="150827" y="195667"/>
                      <a:pt x="270767" y="37942"/>
                      <a:pt x="377773" y="0"/>
                    </a:cubicBezTo>
                    <a:cubicBezTo>
                      <a:pt x="363286" y="79192"/>
                      <a:pt x="370577" y="160822"/>
                      <a:pt x="398860" y="236196"/>
                    </a:cubicBezTo>
                    <a:cubicBezTo>
                      <a:pt x="298361" y="267318"/>
                      <a:pt x="99637" y="372050"/>
                      <a:pt x="0" y="311218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7E75B3B5-F0AC-1739-8139-C7533360530E}"/>
                  </a:ext>
                </a:extLst>
              </p:cNvPr>
              <p:cNvSpPr/>
              <p:nvPr/>
            </p:nvSpPr>
            <p:spPr>
              <a:xfrm>
                <a:off x="9108828" y="4298789"/>
                <a:ext cx="675059" cy="770240"/>
              </a:xfrm>
              <a:custGeom>
                <a:avLst/>
                <a:gdLst>
                  <a:gd name="connsiteX0" fmla="*/ 466121 w 675059"/>
                  <a:gd name="connsiteY0" fmla="*/ 225064 h 770240"/>
                  <a:gd name="connsiteX1" fmla="*/ 652773 w 675059"/>
                  <a:gd name="connsiteY1" fmla="*/ 387807 h 770240"/>
                  <a:gd name="connsiteX2" fmla="*/ 17795 w 675059"/>
                  <a:gd name="connsiteY2" fmla="*/ 762522 h 770240"/>
                  <a:gd name="connsiteX3" fmla="*/ 0 w 675059"/>
                  <a:gd name="connsiteY3" fmla="*/ 33866 h 770240"/>
                  <a:gd name="connsiteX4" fmla="*/ 92817 w 675059"/>
                  <a:gd name="connsiteY4" fmla="*/ 0 h 770240"/>
                  <a:gd name="connsiteX5" fmla="*/ 148710 w 675059"/>
                  <a:gd name="connsiteY5" fmla="*/ 490423 h 770240"/>
                  <a:gd name="connsiteX6" fmla="*/ 466121 w 675059"/>
                  <a:gd name="connsiteY6" fmla="*/ 225064 h 77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059" h="770240">
                    <a:moveTo>
                      <a:pt x="466121" y="225064"/>
                    </a:moveTo>
                    <a:cubicBezTo>
                      <a:pt x="540907" y="182027"/>
                      <a:pt x="741670" y="347043"/>
                      <a:pt x="652773" y="387807"/>
                    </a:cubicBezTo>
                    <a:cubicBezTo>
                      <a:pt x="275392" y="561132"/>
                      <a:pt x="49152" y="818103"/>
                      <a:pt x="17795" y="762522"/>
                    </a:cubicBezTo>
                    <a:cubicBezTo>
                      <a:pt x="-8310" y="728892"/>
                      <a:pt x="25634" y="146359"/>
                      <a:pt x="0" y="33866"/>
                    </a:cubicBezTo>
                    <a:cubicBezTo>
                      <a:pt x="19676" y="11445"/>
                      <a:pt x="61381" y="3136"/>
                      <a:pt x="92817" y="0"/>
                    </a:cubicBezTo>
                    <a:cubicBezTo>
                      <a:pt x="121508" y="208053"/>
                      <a:pt x="151376" y="408503"/>
                      <a:pt x="148710" y="490423"/>
                    </a:cubicBezTo>
                    <a:cubicBezTo>
                      <a:pt x="344142" y="353393"/>
                      <a:pt x="408973" y="257911"/>
                      <a:pt x="466121" y="225064"/>
                    </a:cubicBezTo>
                    <a:close/>
                  </a:path>
                </a:pathLst>
              </a:custGeom>
              <a:solidFill>
                <a:srgbClr val="D1C7F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99D9B6E4-FBEE-EE2C-C1C7-00023B230109}"/>
                  </a:ext>
                </a:extLst>
              </p:cNvPr>
              <p:cNvSpPr/>
              <p:nvPr/>
            </p:nvSpPr>
            <p:spPr>
              <a:xfrm>
                <a:off x="8756219" y="6107652"/>
                <a:ext cx="401798" cy="216056"/>
              </a:xfrm>
              <a:custGeom>
                <a:avLst/>
                <a:gdLst>
                  <a:gd name="connsiteX0" fmla="*/ 293501 w 401798"/>
                  <a:gd name="connsiteY0" fmla="*/ 40178 h 216056"/>
                  <a:gd name="connsiteX1" fmla="*/ 107476 w 401798"/>
                  <a:gd name="connsiteY1" fmla="*/ 24500 h 216056"/>
                  <a:gd name="connsiteX2" fmla="*/ 0 w 401798"/>
                  <a:gd name="connsiteY2" fmla="*/ 17993 h 216056"/>
                  <a:gd name="connsiteX3" fmla="*/ 158901 w 401798"/>
                  <a:gd name="connsiteY3" fmla="*/ 136993 h 216056"/>
                  <a:gd name="connsiteX4" fmla="*/ 263947 w 401798"/>
                  <a:gd name="connsiteY4" fmla="*/ 158159 h 216056"/>
                  <a:gd name="connsiteX5" fmla="*/ 262144 w 401798"/>
                  <a:gd name="connsiteY5" fmla="*/ 176816 h 216056"/>
                  <a:gd name="connsiteX6" fmla="*/ 355196 w 401798"/>
                  <a:gd name="connsiteY6" fmla="*/ 216012 h 216056"/>
                  <a:gd name="connsiteX7" fmla="*/ 391413 w 401798"/>
                  <a:gd name="connsiteY7" fmla="*/ 133387 h 216056"/>
                  <a:gd name="connsiteX8" fmla="*/ 401604 w 401798"/>
                  <a:gd name="connsiteY8" fmla="*/ 59698 h 216056"/>
                  <a:gd name="connsiteX9" fmla="*/ 293501 w 401798"/>
                  <a:gd name="connsiteY9" fmla="*/ 40178 h 21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798" h="216056">
                    <a:moveTo>
                      <a:pt x="293501" y="40178"/>
                    </a:moveTo>
                    <a:cubicBezTo>
                      <a:pt x="265750" y="58443"/>
                      <a:pt x="175520" y="53662"/>
                      <a:pt x="107476" y="24500"/>
                    </a:cubicBezTo>
                    <a:cubicBezTo>
                      <a:pt x="60440" y="4196"/>
                      <a:pt x="26418" y="-15402"/>
                      <a:pt x="0" y="17993"/>
                    </a:cubicBezTo>
                    <a:cubicBezTo>
                      <a:pt x="25556" y="38924"/>
                      <a:pt x="108181" y="99521"/>
                      <a:pt x="158901" y="136993"/>
                    </a:cubicBezTo>
                    <a:cubicBezTo>
                      <a:pt x="186260" y="157218"/>
                      <a:pt x="227730" y="159021"/>
                      <a:pt x="263947" y="158159"/>
                    </a:cubicBezTo>
                    <a:cubicBezTo>
                      <a:pt x="263814" y="164414"/>
                      <a:pt x="263210" y="170655"/>
                      <a:pt x="262144" y="176816"/>
                    </a:cubicBezTo>
                    <a:cubicBezTo>
                      <a:pt x="297577" y="200334"/>
                      <a:pt x="343751" y="217032"/>
                      <a:pt x="355196" y="216012"/>
                    </a:cubicBezTo>
                    <a:cubicBezTo>
                      <a:pt x="366641" y="214993"/>
                      <a:pt x="391648" y="171407"/>
                      <a:pt x="391413" y="133387"/>
                    </a:cubicBezTo>
                    <a:cubicBezTo>
                      <a:pt x="391413" y="98502"/>
                      <a:pt x="398547" y="84078"/>
                      <a:pt x="401604" y="59698"/>
                    </a:cubicBezTo>
                    <a:cubicBezTo>
                      <a:pt x="405837" y="26067"/>
                      <a:pt x="339831" y="9605"/>
                      <a:pt x="293501" y="401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A5850042-44E8-2189-DE58-FA5B11495470}"/>
                  </a:ext>
                </a:extLst>
              </p:cNvPr>
              <p:cNvSpPr/>
              <p:nvPr/>
            </p:nvSpPr>
            <p:spPr>
              <a:xfrm>
                <a:off x="9033485" y="5040146"/>
                <a:ext cx="1880774" cy="1198452"/>
              </a:xfrm>
              <a:custGeom>
                <a:avLst/>
                <a:gdLst>
                  <a:gd name="connsiteX0" fmla="*/ 1373755 w 1880774"/>
                  <a:gd name="connsiteY0" fmla="*/ 42489 h 1198452"/>
                  <a:gd name="connsiteX1" fmla="*/ 1853752 w 1880774"/>
                  <a:gd name="connsiteY1" fmla="*/ 0 h 1198452"/>
                  <a:gd name="connsiteX2" fmla="*/ 1604857 w 1880774"/>
                  <a:gd name="connsiteY2" fmla="*/ 382947 h 1198452"/>
                  <a:gd name="connsiteX3" fmla="*/ 831202 w 1880774"/>
                  <a:gd name="connsiteY3" fmla="*/ 662729 h 1198452"/>
                  <a:gd name="connsiteX4" fmla="*/ 159379 w 1880774"/>
                  <a:gd name="connsiteY4" fmla="*/ 1173534 h 1198452"/>
                  <a:gd name="connsiteX5" fmla="*/ 50884 w 1880774"/>
                  <a:gd name="connsiteY5" fmla="*/ 1157855 h 1198452"/>
                  <a:gd name="connsiteX6" fmla="*/ 22114 w 1880774"/>
                  <a:gd name="connsiteY6" fmla="*/ 1072878 h 1198452"/>
                  <a:gd name="connsiteX7" fmla="*/ 677239 w 1880774"/>
                  <a:gd name="connsiteY7" fmla="*/ 525386 h 1198452"/>
                  <a:gd name="connsiteX8" fmla="*/ 1373755 w 1880774"/>
                  <a:gd name="connsiteY8" fmla="*/ 42489 h 11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0774" h="1198452">
                    <a:moveTo>
                      <a:pt x="1373755" y="42489"/>
                    </a:moveTo>
                    <a:cubicBezTo>
                      <a:pt x="1569188" y="73846"/>
                      <a:pt x="1734752" y="53150"/>
                      <a:pt x="1853752" y="0"/>
                    </a:cubicBezTo>
                    <a:cubicBezTo>
                      <a:pt x="1932145" y="254932"/>
                      <a:pt x="1837211" y="369855"/>
                      <a:pt x="1604857" y="382947"/>
                    </a:cubicBezTo>
                    <a:cubicBezTo>
                      <a:pt x="1297872" y="400271"/>
                      <a:pt x="1048819" y="515273"/>
                      <a:pt x="831202" y="662729"/>
                    </a:cubicBezTo>
                    <a:cubicBezTo>
                      <a:pt x="498661" y="888029"/>
                      <a:pt x="238712" y="1081814"/>
                      <a:pt x="159379" y="1173534"/>
                    </a:cubicBezTo>
                    <a:cubicBezTo>
                      <a:pt x="116891" y="1222686"/>
                      <a:pt x="96038" y="1189212"/>
                      <a:pt x="50884" y="1157855"/>
                    </a:cubicBezTo>
                    <a:cubicBezTo>
                      <a:pt x="9885" y="1128772"/>
                      <a:pt x="-23902" y="1105568"/>
                      <a:pt x="22114" y="1072878"/>
                    </a:cubicBezTo>
                    <a:cubicBezTo>
                      <a:pt x="111403" y="1009380"/>
                      <a:pt x="392048" y="777574"/>
                      <a:pt x="677239" y="525386"/>
                    </a:cubicBezTo>
                    <a:cubicBezTo>
                      <a:pt x="917198" y="312864"/>
                      <a:pt x="1176520" y="108808"/>
                      <a:pt x="1373755" y="42489"/>
                    </a:cubicBezTo>
                    <a:close/>
                  </a:path>
                </a:pathLst>
              </a:custGeom>
              <a:solidFill>
                <a:srgbClr val="0E124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196C7D84-AC51-22BA-5D58-0D1F6667181F}"/>
                  </a:ext>
                </a:extLst>
              </p:cNvPr>
              <p:cNvSpPr/>
              <p:nvPr/>
            </p:nvSpPr>
            <p:spPr>
              <a:xfrm>
                <a:off x="8389421" y="4186061"/>
                <a:ext cx="211424" cy="747549"/>
              </a:xfrm>
              <a:custGeom>
                <a:avLst/>
                <a:gdLst>
                  <a:gd name="connsiteX0" fmla="*/ 10191 w 211424"/>
                  <a:gd name="connsiteY0" fmla="*/ 0 h 747549"/>
                  <a:gd name="connsiteX1" fmla="*/ 211424 w 211424"/>
                  <a:gd name="connsiteY1" fmla="*/ 744884 h 747549"/>
                  <a:gd name="connsiteX2" fmla="*/ 201233 w 211424"/>
                  <a:gd name="connsiteY2" fmla="*/ 747550 h 747549"/>
                  <a:gd name="connsiteX3" fmla="*/ 0 w 211424"/>
                  <a:gd name="connsiteY3" fmla="*/ 2744 h 747549"/>
                  <a:gd name="connsiteX4" fmla="*/ 10191 w 211424"/>
                  <a:gd name="connsiteY4" fmla="*/ 0 h 74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24" h="747549">
                    <a:moveTo>
                      <a:pt x="10191" y="0"/>
                    </a:moveTo>
                    <a:lnTo>
                      <a:pt x="211424" y="744884"/>
                    </a:lnTo>
                    <a:lnTo>
                      <a:pt x="201233" y="747550"/>
                    </a:lnTo>
                    <a:lnTo>
                      <a:pt x="0" y="2744"/>
                    </a:lnTo>
                    <a:lnTo>
                      <a:pt x="10191" y="0"/>
                    </a:lnTo>
                    <a:close/>
                  </a:path>
                </a:pathLst>
              </a:custGeom>
              <a:solidFill>
                <a:srgbClr val="00C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83B76F96-46E2-2DB6-5268-484C0A4CBC8E}"/>
                  </a:ext>
                </a:extLst>
              </p:cNvPr>
              <p:cNvSpPr/>
              <p:nvPr/>
            </p:nvSpPr>
            <p:spPr>
              <a:xfrm>
                <a:off x="6472962" y="6337539"/>
                <a:ext cx="5248761" cy="31356"/>
              </a:xfrm>
              <a:custGeom>
                <a:avLst/>
                <a:gdLst>
                  <a:gd name="connsiteX0" fmla="*/ 5487 w 5248761"/>
                  <a:gd name="connsiteY0" fmla="*/ 31357 h 31356"/>
                  <a:gd name="connsiteX1" fmla="*/ 0 w 5248761"/>
                  <a:gd name="connsiteY1" fmla="*/ 15678 h 31356"/>
                  <a:gd name="connsiteX2" fmla="*/ 5487 w 5248761"/>
                  <a:gd name="connsiteY2" fmla="*/ 0 h 31356"/>
                  <a:gd name="connsiteX3" fmla="*/ 5243196 w 5248761"/>
                  <a:gd name="connsiteY3" fmla="*/ 0 h 31356"/>
                  <a:gd name="connsiteX4" fmla="*/ 5248762 w 5248761"/>
                  <a:gd name="connsiteY4" fmla="*/ 15678 h 31356"/>
                  <a:gd name="connsiteX5" fmla="*/ 5243196 w 5248761"/>
                  <a:gd name="connsiteY5" fmla="*/ 31357 h 31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8761" h="31356">
                    <a:moveTo>
                      <a:pt x="5487" y="31357"/>
                    </a:moveTo>
                    <a:cubicBezTo>
                      <a:pt x="2430" y="31357"/>
                      <a:pt x="0" y="24380"/>
                      <a:pt x="0" y="15678"/>
                    </a:cubicBezTo>
                    <a:cubicBezTo>
                      <a:pt x="0" y="6977"/>
                      <a:pt x="2430" y="0"/>
                      <a:pt x="5487" y="0"/>
                    </a:cubicBezTo>
                    <a:lnTo>
                      <a:pt x="5243196" y="0"/>
                    </a:lnTo>
                    <a:cubicBezTo>
                      <a:pt x="5246253" y="0"/>
                      <a:pt x="5248762" y="6977"/>
                      <a:pt x="5248762" y="15678"/>
                    </a:cubicBezTo>
                    <a:cubicBezTo>
                      <a:pt x="5248762" y="24380"/>
                      <a:pt x="5246253" y="31357"/>
                      <a:pt x="5243196" y="31357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41E080C8-C50D-A537-1310-627D2B512D9A}"/>
                  </a:ext>
                </a:extLst>
              </p:cNvPr>
              <p:cNvSpPr/>
              <p:nvPr/>
            </p:nvSpPr>
            <p:spPr>
              <a:xfrm>
                <a:off x="8278887" y="4169285"/>
                <a:ext cx="351668" cy="909978"/>
              </a:xfrm>
              <a:custGeom>
                <a:avLst/>
                <a:gdLst>
                  <a:gd name="connsiteX0" fmla="*/ 195824 w 351668"/>
                  <a:gd name="connsiteY0" fmla="*/ 552666 h 909978"/>
                  <a:gd name="connsiteX1" fmla="*/ 195824 w 351668"/>
                  <a:gd name="connsiteY1" fmla="*/ 872585 h 909978"/>
                  <a:gd name="connsiteX2" fmla="*/ 351668 w 351668"/>
                  <a:gd name="connsiteY2" fmla="*/ 889283 h 909978"/>
                  <a:gd name="connsiteX3" fmla="*/ 351668 w 351668"/>
                  <a:gd name="connsiteY3" fmla="*/ 909979 h 909978"/>
                  <a:gd name="connsiteX4" fmla="*/ 175834 w 351668"/>
                  <a:gd name="connsiteY4" fmla="*/ 909979 h 909978"/>
                  <a:gd name="connsiteX5" fmla="*/ 0 w 351668"/>
                  <a:gd name="connsiteY5" fmla="*/ 909979 h 909978"/>
                  <a:gd name="connsiteX6" fmla="*/ 0 w 351668"/>
                  <a:gd name="connsiteY6" fmla="*/ 889283 h 909978"/>
                  <a:gd name="connsiteX7" fmla="*/ 146672 w 351668"/>
                  <a:gd name="connsiteY7" fmla="*/ 873605 h 909978"/>
                  <a:gd name="connsiteX8" fmla="*/ 146672 w 351668"/>
                  <a:gd name="connsiteY8" fmla="*/ 400585 h 909978"/>
                  <a:gd name="connsiteX9" fmla="*/ 65693 w 351668"/>
                  <a:gd name="connsiteY9" fmla="*/ 7682 h 909978"/>
                  <a:gd name="connsiteX10" fmla="*/ 110690 w 351668"/>
                  <a:gd name="connsiteY10" fmla="*/ 0 h 909978"/>
                  <a:gd name="connsiteX11" fmla="*/ 321722 w 351668"/>
                  <a:gd name="connsiteY11" fmla="*/ 781101 h 909978"/>
                  <a:gd name="connsiteX12" fmla="*/ 280096 w 351668"/>
                  <a:gd name="connsiteY12" fmla="*/ 789489 h 909978"/>
                  <a:gd name="connsiteX13" fmla="*/ 195824 w 351668"/>
                  <a:gd name="connsiteY13" fmla="*/ 552666 h 90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1668" h="909978">
                    <a:moveTo>
                      <a:pt x="195824" y="552666"/>
                    </a:moveTo>
                    <a:lnTo>
                      <a:pt x="195824" y="872585"/>
                    </a:lnTo>
                    <a:lnTo>
                      <a:pt x="351668" y="889283"/>
                    </a:lnTo>
                    <a:lnTo>
                      <a:pt x="351668" y="909979"/>
                    </a:lnTo>
                    <a:lnTo>
                      <a:pt x="175834" y="909979"/>
                    </a:lnTo>
                    <a:lnTo>
                      <a:pt x="0" y="909979"/>
                    </a:lnTo>
                    <a:lnTo>
                      <a:pt x="0" y="889283"/>
                    </a:lnTo>
                    <a:lnTo>
                      <a:pt x="146672" y="873605"/>
                    </a:lnTo>
                    <a:lnTo>
                      <a:pt x="146672" y="400585"/>
                    </a:lnTo>
                    <a:lnTo>
                      <a:pt x="65693" y="7682"/>
                    </a:lnTo>
                    <a:lnTo>
                      <a:pt x="110690" y="0"/>
                    </a:lnTo>
                    <a:lnTo>
                      <a:pt x="321722" y="781101"/>
                    </a:lnTo>
                    <a:lnTo>
                      <a:pt x="280096" y="789489"/>
                    </a:lnTo>
                    <a:lnTo>
                      <a:pt x="195824" y="552666"/>
                    </a:lnTo>
                    <a:close/>
                  </a:path>
                </a:pathLst>
              </a:custGeom>
              <a:solidFill>
                <a:srgbClr val="696969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80D4A934-3E9D-3CF5-778F-65977BFB4DE4}"/>
                  </a:ext>
                </a:extLst>
              </p:cNvPr>
              <p:cNvSpPr/>
              <p:nvPr/>
            </p:nvSpPr>
            <p:spPr>
              <a:xfrm>
                <a:off x="8728860" y="4988799"/>
                <a:ext cx="636702" cy="89132"/>
              </a:xfrm>
              <a:custGeom>
                <a:avLst/>
                <a:gdLst>
                  <a:gd name="connsiteX0" fmla="*/ 0 w 636702"/>
                  <a:gd name="connsiteY0" fmla="*/ 21245 h 89132"/>
                  <a:gd name="connsiteX1" fmla="*/ 23047 w 636702"/>
                  <a:gd name="connsiteY1" fmla="*/ 21950 h 89132"/>
                  <a:gd name="connsiteX2" fmla="*/ 23047 w 636702"/>
                  <a:gd name="connsiteY2" fmla="*/ 0 h 89132"/>
                  <a:gd name="connsiteX3" fmla="*/ 90151 w 636702"/>
                  <a:gd name="connsiteY3" fmla="*/ 1882 h 89132"/>
                  <a:gd name="connsiteX4" fmla="*/ 90151 w 636702"/>
                  <a:gd name="connsiteY4" fmla="*/ 23831 h 89132"/>
                  <a:gd name="connsiteX5" fmla="*/ 107162 w 636702"/>
                  <a:gd name="connsiteY5" fmla="*/ 24302 h 89132"/>
                  <a:gd name="connsiteX6" fmla="*/ 107162 w 636702"/>
                  <a:gd name="connsiteY6" fmla="*/ 2352 h 89132"/>
                  <a:gd name="connsiteX7" fmla="*/ 174266 w 636702"/>
                  <a:gd name="connsiteY7" fmla="*/ 4233 h 89132"/>
                  <a:gd name="connsiteX8" fmla="*/ 174266 w 636702"/>
                  <a:gd name="connsiteY8" fmla="*/ 26183 h 89132"/>
                  <a:gd name="connsiteX9" fmla="*/ 191199 w 636702"/>
                  <a:gd name="connsiteY9" fmla="*/ 26654 h 89132"/>
                  <a:gd name="connsiteX10" fmla="*/ 191199 w 636702"/>
                  <a:gd name="connsiteY10" fmla="*/ 4704 h 89132"/>
                  <a:gd name="connsiteX11" fmla="*/ 258381 w 636702"/>
                  <a:gd name="connsiteY11" fmla="*/ 6585 h 89132"/>
                  <a:gd name="connsiteX12" fmla="*/ 258381 w 636702"/>
                  <a:gd name="connsiteY12" fmla="*/ 28535 h 89132"/>
                  <a:gd name="connsiteX13" fmla="*/ 275314 w 636702"/>
                  <a:gd name="connsiteY13" fmla="*/ 29005 h 89132"/>
                  <a:gd name="connsiteX14" fmla="*/ 275314 w 636702"/>
                  <a:gd name="connsiteY14" fmla="*/ 7056 h 89132"/>
                  <a:gd name="connsiteX15" fmla="*/ 342418 w 636702"/>
                  <a:gd name="connsiteY15" fmla="*/ 8937 h 89132"/>
                  <a:gd name="connsiteX16" fmla="*/ 342418 w 636702"/>
                  <a:gd name="connsiteY16" fmla="*/ 30887 h 89132"/>
                  <a:gd name="connsiteX17" fmla="*/ 359429 w 636702"/>
                  <a:gd name="connsiteY17" fmla="*/ 31357 h 89132"/>
                  <a:gd name="connsiteX18" fmla="*/ 359429 w 636702"/>
                  <a:gd name="connsiteY18" fmla="*/ 9407 h 89132"/>
                  <a:gd name="connsiteX19" fmla="*/ 426533 w 636702"/>
                  <a:gd name="connsiteY19" fmla="*/ 11289 h 89132"/>
                  <a:gd name="connsiteX20" fmla="*/ 426533 w 636702"/>
                  <a:gd name="connsiteY20" fmla="*/ 33239 h 89132"/>
                  <a:gd name="connsiteX21" fmla="*/ 443544 w 636702"/>
                  <a:gd name="connsiteY21" fmla="*/ 33709 h 89132"/>
                  <a:gd name="connsiteX22" fmla="*/ 443544 w 636702"/>
                  <a:gd name="connsiteY22" fmla="*/ 11759 h 89132"/>
                  <a:gd name="connsiteX23" fmla="*/ 510648 w 636702"/>
                  <a:gd name="connsiteY23" fmla="*/ 13640 h 89132"/>
                  <a:gd name="connsiteX24" fmla="*/ 510648 w 636702"/>
                  <a:gd name="connsiteY24" fmla="*/ 35590 h 89132"/>
                  <a:gd name="connsiteX25" fmla="*/ 527659 w 636702"/>
                  <a:gd name="connsiteY25" fmla="*/ 36061 h 89132"/>
                  <a:gd name="connsiteX26" fmla="*/ 527659 w 636702"/>
                  <a:gd name="connsiteY26" fmla="*/ 14111 h 89132"/>
                  <a:gd name="connsiteX27" fmla="*/ 594763 w 636702"/>
                  <a:gd name="connsiteY27" fmla="*/ 15992 h 89132"/>
                  <a:gd name="connsiteX28" fmla="*/ 594763 w 636702"/>
                  <a:gd name="connsiteY28" fmla="*/ 37942 h 89132"/>
                  <a:gd name="connsiteX29" fmla="*/ 636703 w 636702"/>
                  <a:gd name="connsiteY29" fmla="*/ 39118 h 89132"/>
                  <a:gd name="connsiteX30" fmla="*/ 636703 w 636702"/>
                  <a:gd name="connsiteY30" fmla="*/ 89132 h 89132"/>
                  <a:gd name="connsiteX31" fmla="*/ 0 w 636702"/>
                  <a:gd name="connsiteY31" fmla="*/ 89132 h 89132"/>
                  <a:gd name="connsiteX32" fmla="*/ 0 w 636702"/>
                  <a:gd name="connsiteY32" fmla="*/ 21245 h 89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36702" h="89132">
                    <a:moveTo>
                      <a:pt x="0" y="21245"/>
                    </a:moveTo>
                    <a:lnTo>
                      <a:pt x="23047" y="21950"/>
                    </a:lnTo>
                    <a:lnTo>
                      <a:pt x="23047" y="0"/>
                    </a:lnTo>
                    <a:lnTo>
                      <a:pt x="90151" y="1882"/>
                    </a:lnTo>
                    <a:lnTo>
                      <a:pt x="90151" y="23831"/>
                    </a:lnTo>
                    <a:lnTo>
                      <a:pt x="107162" y="24302"/>
                    </a:lnTo>
                    <a:lnTo>
                      <a:pt x="107162" y="2352"/>
                    </a:lnTo>
                    <a:lnTo>
                      <a:pt x="174266" y="4233"/>
                    </a:lnTo>
                    <a:lnTo>
                      <a:pt x="174266" y="26183"/>
                    </a:lnTo>
                    <a:lnTo>
                      <a:pt x="191199" y="26654"/>
                    </a:lnTo>
                    <a:lnTo>
                      <a:pt x="191199" y="4704"/>
                    </a:lnTo>
                    <a:lnTo>
                      <a:pt x="258381" y="6585"/>
                    </a:lnTo>
                    <a:lnTo>
                      <a:pt x="258381" y="28535"/>
                    </a:lnTo>
                    <a:lnTo>
                      <a:pt x="275314" y="29005"/>
                    </a:lnTo>
                    <a:lnTo>
                      <a:pt x="275314" y="7056"/>
                    </a:lnTo>
                    <a:lnTo>
                      <a:pt x="342418" y="8937"/>
                    </a:lnTo>
                    <a:lnTo>
                      <a:pt x="342418" y="30887"/>
                    </a:lnTo>
                    <a:lnTo>
                      <a:pt x="359429" y="31357"/>
                    </a:lnTo>
                    <a:lnTo>
                      <a:pt x="359429" y="9407"/>
                    </a:lnTo>
                    <a:lnTo>
                      <a:pt x="426533" y="11289"/>
                    </a:lnTo>
                    <a:lnTo>
                      <a:pt x="426533" y="33239"/>
                    </a:lnTo>
                    <a:lnTo>
                      <a:pt x="443544" y="33709"/>
                    </a:lnTo>
                    <a:lnTo>
                      <a:pt x="443544" y="11759"/>
                    </a:lnTo>
                    <a:lnTo>
                      <a:pt x="510648" y="13640"/>
                    </a:lnTo>
                    <a:lnTo>
                      <a:pt x="510648" y="35590"/>
                    </a:lnTo>
                    <a:lnTo>
                      <a:pt x="527659" y="36061"/>
                    </a:lnTo>
                    <a:lnTo>
                      <a:pt x="527659" y="14111"/>
                    </a:lnTo>
                    <a:lnTo>
                      <a:pt x="594763" y="15992"/>
                    </a:lnTo>
                    <a:lnTo>
                      <a:pt x="594763" y="37942"/>
                    </a:lnTo>
                    <a:lnTo>
                      <a:pt x="636703" y="39118"/>
                    </a:lnTo>
                    <a:lnTo>
                      <a:pt x="636703" y="89132"/>
                    </a:lnTo>
                    <a:lnTo>
                      <a:pt x="0" y="89132"/>
                    </a:lnTo>
                    <a:lnTo>
                      <a:pt x="0" y="21245"/>
                    </a:lnTo>
                    <a:close/>
                  </a:path>
                </a:pathLst>
              </a:custGeom>
              <a:solidFill>
                <a:srgbClr val="8A8A8A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98FDC955-D253-D553-629C-31FAB05285EF}"/>
                  </a:ext>
                </a:extLst>
              </p:cNvPr>
              <p:cNvSpPr/>
              <p:nvPr/>
            </p:nvSpPr>
            <p:spPr>
              <a:xfrm>
                <a:off x="10624756" y="6086841"/>
                <a:ext cx="155105" cy="251301"/>
              </a:xfrm>
              <a:custGeom>
                <a:avLst/>
                <a:gdLst>
                  <a:gd name="connsiteX0" fmla="*/ 103187 w 155105"/>
                  <a:gd name="connsiteY0" fmla="*/ 100578 h 251301"/>
                  <a:gd name="connsiteX1" fmla="*/ 103187 w 155105"/>
                  <a:gd name="connsiteY1" fmla="*/ 0 h 251301"/>
                  <a:gd name="connsiteX2" fmla="*/ 51919 w 155105"/>
                  <a:gd name="connsiteY2" fmla="*/ 0 h 251301"/>
                  <a:gd name="connsiteX3" fmla="*/ 51919 w 155105"/>
                  <a:gd name="connsiteY3" fmla="*/ 100578 h 251301"/>
                  <a:gd name="connsiteX4" fmla="*/ 4382 w 155105"/>
                  <a:gd name="connsiteY4" fmla="*/ 199383 h 251301"/>
                  <a:gd name="connsiteX5" fmla="*/ 103187 w 155105"/>
                  <a:gd name="connsiteY5" fmla="*/ 246920 h 251301"/>
                  <a:gd name="connsiteX6" fmla="*/ 150724 w 155105"/>
                  <a:gd name="connsiteY6" fmla="*/ 148114 h 251301"/>
                  <a:gd name="connsiteX7" fmla="*/ 103187 w 155105"/>
                  <a:gd name="connsiteY7" fmla="*/ 100578 h 25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105" h="251301">
                    <a:moveTo>
                      <a:pt x="103187" y="100578"/>
                    </a:moveTo>
                    <a:lnTo>
                      <a:pt x="103187" y="0"/>
                    </a:lnTo>
                    <a:lnTo>
                      <a:pt x="51919" y="0"/>
                    </a:lnTo>
                    <a:lnTo>
                      <a:pt x="51919" y="100578"/>
                    </a:lnTo>
                    <a:cubicBezTo>
                      <a:pt x="11507" y="114735"/>
                      <a:pt x="-9776" y="158972"/>
                      <a:pt x="4382" y="199383"/>
                    </a:cubicBezTo>
                    <a:cubicBezTo>
                      <a:pt x="18539" y="239794"/>
                      <a:pt x="62776" y="261078"/>
                      <a:pt x="103187" y="246920"/>
                    </a:cubicBezTo>
                    <a:cubicBezTo>
                      <a:pt x="143598" y="232763"/>
                      <a:pt x="164882" y="188526"/>
                      <a:pt x="150724" y="148114"/>
                    </a:cubicBezTo>
                    <a:cubicBezTo>
                      <a:pt x="142924" y="125867"/>
                      <a:pt x="125435" y="108369"/>
                      <a:pt x="103187" y="100578"/>
                    </a:cubicBezTo>
                    <a:close/>
                  </a:path>
                </a:pathLst>
              </a:custGeom>
              <a:solidFill>
                <a:srgbClr val="30303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F9C0C8E7-ABC6-4B1A-9A5A-A2D172BAFBEC}"/>
                  </a:ext>
                </a:extLst>
              </p:cNvPr>
              <p:cNvSpPr/>
              <p:nvPr/>
            </p:nvSpPr>
            <p:spPr>
              <a:xfrm>
                <a:off x="10971901" y="4550997"/>
                <a:ext cx="86231" cy="892869"/>
              </a:xfrm>
              <a:custGeom>
                <a:avLst/>
                <a:gdLst>
                  <a:gd name="connsiteX0" fmla="*/ 86232 w 86231"/>
                  <a:gd name="connsiteY0" fmla="*/ 23576 h 892869"/>
                  <a:gd name="connsiteX1" fmla="*/ 86232 w 86231"/>
                  <a:gd name="connsiteY1" fmla="*/ 869352 h 892869"/>
                  <a:gd name="connsiteX2" fmla="*/ 0 w 86231"/>
                  <a:gd name="connsiteY2" fmla="*/ 869352 h 892869"/>
                  <a:gd name="connsiteX3" fmla="*/ 0 w 86231"/>
                  <a:gd name="connsiteY3" fmla="*/ 23576 h 892869"/>
                  <a:gd name="connsiteX4" fmla="*/ 86232 w 86231"/>
                  <a:gd name="connsiteY4" fmla="*/ 23576 h 89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31" h="892869">
                    <a:moveTo>
                      <a:pt x="86232" y="23576"/>
                    </a:moveTo>
                    <a:lnTo>
                      <a:pt x="86232" y="869352"/>
                    </a:lnTo>
                    <a:cubicBezTo>
                      <a:pt x="86232" y="900708"/>
                      <a:pt x="0" y="900708"/>
                      <a:pt x="0" y="869352"/>
                    </a:cubicBezTo>
                    <a:lnTo>
                      <a:pt x="0" y="23576"/>
                    </a:lnTo>
                    <a:cubicBezTo>
                      <a:pt x="235" y="-7859"/>
                      <a:pt x="86232" y="-7859"/>
                      <a:pt x="86232" y="23576"/>
                    </a:cubicBez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34AD76B0-36DE-E170-619E-F022A7FD7ADD}"/>
                  </a:ext>
                </a:extLst>
              </p:cNvPr>
              <p:cNvSpPr/>
              <p:nvPr/>
            </p:nvSpPr>
            <p:spPr>
              <a:xfrm>
                <a:off x="10303958" y="5389697"/>
                <a:ext cx="796250" cy="160704"/>
              </a:xfrm>
              <a:custGeom>
                <a:avLst/>
                <a:gdLst>
                  <a:gd name="connsiteX0" fmla="*/ 24106 w 796250"/>
                  <a:gd name="connsiteY0" fmla="*/ 0 h 160704"/>
                  <a:gd name="connsiteX1" fmla="*/ 772204 w 796250"/>
                  <a:gd name="connsiteY1" fmla="*/ 0 h 160704"/>
                  <a:gd name="connsiteX2" fmla="*/ 772204 w 796250"/>
                  <a:gd name="connsiteY2" fmla="*/ 160704 h 160704"/>
                  <a:gd name="connsiteX3" fmla="*/ 24106 w 796250"/>
                  <a:gd name="connsiteY3" fmla="*/ 160704 h 160704"/>
                  <a:gd name="connsiteX4" fmla="*/ 24106 w 796250"/>
                  <a:gd name="connsiteY4" fmla="*/ 0 h 16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250" h="160704">
                    <a:moveTo>
                      <a:pt x="24106" y="0"/>
                    </a:moveTo>
                    <a:lnTo>
                      <a:pt x="772204" y="0"/>
                    </a:lnTo>
                    <a:cubicBezTo>
                      <a:pt x="804267" y="0"/>
                      <a:pt x="804267" y="160704"/>
                      <a:pt x="772204" y="160704"/>
                    </a:cubicBezTo>
                    <a:lnTo>
                      <a:pt x="24106" y="160704"/>
                    </a:lnTo>
                    <a:cubicBezTo>
                      <a:pt x="-8035" y="160704"/>
                      <a:pt x="-8035" y="0"/>
                      <a:pt x="24106" y="0"/>
                    </a:cubicBezTo>
                    <a:close/>
                  </a:path>
                </a:pathLst>
              </a:custGeom>
              <a:solidFill>
                <a:srgbClr val="A4C0C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F46E878C-92FF-99AC-3304-EA1C4DC67B13}"/>
                  </a:ext>
                </a:extLst>
              </p:cNvPr>
              <p:cNvSpPr/>
              <p:nvPr/>
            </p:nvSpPr>
            <p:spPr>
              <a:xfrm>
                <a:off x="10304468" y="5389697"/>
                <a:ext cx="795907" cy="160704"/>
              </a:xfrm>
              <a:custGeom>
                <a:avLst/>
                <a:gdLst>
                  <a:gd name="connsiteX0" fmla="*/ 771695 w 795907"/>
                  <a:gd name="connsiteY0" fmla="*/ 0 h 160704"/>
                  <a:gd name="connsiteX1" fmla="*/ 729049 w 795907"/>
                  <a:gd name="connsiteY1" fmla="*/ 0 h 160704"/>
                  <a:gd name="connsiteX2" fmla="*/ 705531 w 795907"/>
                  <a:gd name="connsiteY2" fmla="*/ 96658 h 160704"/>
                  <a:gd name="connsiteX3" fmla="*/ 0 w 795907"/>
                  <a:gd name="connsiteY3" fmla="*/ 96658 h 160704"/>
                  <a:gd name="connsiteX4" fmla="*/ 23518 w 795907"/>
                  <a:gd name="connsiteY4" fmla="*/ 160704 h 160704"/>
                  <a:gd name="connsiteX5" fmla="*/ 771616 w 795907"/>
                  <a:gd name="connsiteY5" fmla="*/ 160704 h 160704"/>
                  <a:gd name="connsiteX6" fmla="*/ 771695 w 795907"/>
                  <a:gd name="connsiteY6" fmla="*/ 0 h 16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907" h="160704">
                    <a:moveTo>
                      <a:pt x="771695" y="0"/>
                    </a:moveTo>
                    <a:lnTo>
                      <a:pt x="729049" y="0"/>
                    </a:lnTo>
                    <a:cubicBezTo>
                      <a:pt x="731479" y="44840"/>
                      <a:pt x="723640" y="96658"/>
                      <a:pt x="705531" y="96658"/>
                    </a:cubicBezTo>
                    <a:lnTo>
                      <a:pt x="0" y="96658"/>
                    </a:lnTo>
                    <a:cubicBezTo>
                      <a:pt x="1881" y="130758"/>
                      <a:pt x="9721" y="160704"/>
                      <a:pt x="23518" y="160704"/>
                    </a:cubicBezTo>
                    <a:lnTo>
                      <a:pt x="771616" y="160704"/>
                    </a:lnTo>
                    <a:cubicBezTo>
                      <a:pt x="803992" y="160704"/>
                      <a:pt x="803992" y="0"/>
                      <a:pt x="771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B394EBCA-4B7A-60A9-5600-FE7AEE246A56}"/>
                  </a:ext>
                </a:extLst>
              </p:cNvPr>
              <p:cNvSpPr/>
              <p:nvPr/>
            </p:nvSpPr>
            <p:spPr>
              <a:xfrm>
                <a:off x="10760048" y="3972268"/>
                <a:ext cx="673918" cy="1113345"/>
              </a:xfrm>
              <a:custGeom>
                <a:avLst/>
                <a:gdLst>
                  <a:gd name="connsiteX0" fmla="*/ 236075 w 673918"/>
                  <a:gd name="connsiteY0" fmla="*/ 1113345 h 1113345"/>
                  <a:gd name="connsiteX1" fmla="*/ 14774 w 673918"/>
                  <a:gd name="connsiteY1" fmla="*/ 443796 h 1113345"/>
                  <a:gd name="connsiteX2" fmla="*/ 431273 w 673918"/>
                  <a:gd name="connsiteY2" fmla="*/ 487 h 1113345"/>
                  <a:gd name="connsiteX3" fmla="*/ 663079 w 673918"/>
                  <a:gd name="connsiteY3" fmla="*/ 377790 h 1113345"/>
                  <a:gd name="connsiteX4" fmla="*/ 336339 w 673918"/>
                  <a:gd name="connsiteY4" fmla="*/ 1082694 h 1113345"/>
                  <a:gd name="connsiteX5" fmla="*/ 236075 w 673918"/>
                  <a:gd name="connsiteY5" fmla="*/ 1113345 h 111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3918" h="1113345">
                    <a:moveTo>
                      <a:pt x="236075" y="1113345"/>
                    </a:moveTo>
                    <a:cubicBezTo>
                      <a:pt x="59771" y="1113345"/>
                      <a:pt x="-39317" y="813573"/>
                      <a:pt x="14774" y="443796"/>
                    </a:cubicBezTo>
                    <a:cubicBezTo>
                      <a:pt x="59458" y="153744"/>
                      <a:pt x="92382" y="15225"/>
                      <a:pt x="431273" y="487"/>
                    </a:cubicBezTo>
                    <a:cubicBezTo>
                      <a:pt x="687851" y="-10645"/>
                      <a:pt x="689027" y="170599"/>
                      <a:pt x="663079" y="377790"/>
                    </a:cubicBezTo>
                    <a:cubicBezTo>
                      <a:pt x="636739" y="588900"/>
                      <a:pt x="544393" y="957893"/>
                      <a:pt x="336339" y="1082694"/>
                    </a:cubicBezTo>
                    <a:cubicBezTo>
                      <a:pt x="306362" y="1101916"/>
                      <a:pt x="271673" y="1112522"/>
                      <a:pt x="236075" y="1113345"/>
                    </a:cubicBezTo>
                    <a:close/>
                  </a:path>
                </a:pathLst>
              </a:custGeom>
              <a:solidFill>
                <a:srgbClr val="A4C0C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02D87FCF-0634-C61F-2E2D-F10F84557809}"/>
                  </a:ext>
                </a:extLst>
              </p:cNvPr>
              <p:cNvSpPr/>
              <p:nvPr/>
            </p:nvSpPr>
            <p:spPr>
              <a:xfrm>
                <a:off x="10797605" y="4000030"/>
                <a:ext cx="498291" cy="912493"/>
              </a:xfrm>
              <a:custGeom>
                <a:avLst/>
                <a:gdLst>
                  <a:gd name="connsiteX0" fmla="*/ 61332 w 498291"/>
                  <a:gd name="connsiteY0" fmla="*/ 390400 h 912493"/>
                  <a:gd name="connsiteX1" fmla="*/ 404220 w 498291"/>
                  <a:gd name="connsiteY1" fmla="*/ 25327 h 912493"/>
                  <a:gd name="connsiteX2" fmla="*/ 498291 w 498291"/>
                  <a:gd name="connsiteY2" fmla="*/ 35047 h 912493"/>
                  <a:gd name="connsiteX3" fmla="*/ 355069 w 498291"/>
                  <a:gd name="connsiteY3" fmla="*/ 398 h 912493"/>
                  <a:gd name="connsiteX4" fmla="*/ 12181 w 498291"/>
                  <a:gd name="connsiteY4" fmla="*/ 365393 h 912493"/>
                  <a:gd name="connsiteX5" fmla="*/ 164105 w 498291"/>
                  <a:gd name="connsiteY5" fmla="*/ 912493 h 912493"/>
                  <a:gd name="connsiteX6" fmla="*/ 61332 w 498291"/>
                  <a:gd name="connsiteY6" fmla="*/ 390400 h 91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8291" h="912493">
                    <a:moveTo>
                      <a:pt x="61332" y="390400"/>
                    </a:moveTo>
                    <a:cubicBezTo>
                      <a:pt x="98098" y="151774"/>
                      <a:pt x="125144" y="37634"/>
                      <a:pt x="404220" y="25327"/>
                    </a:cubicBezTo>
                    <a:cubicBezTo>
                      <a:pt x="435899" y="23242"/>
                      <a:pt x="467703" y="26526"/>
                      <a:pt x="498291" y="35047"/>
                    </a:cubicBezTo>
                    <a:cubicBezTo>
                      <a:pt x="467562" y="10589"/>
                      <a:pt x="421859" y="-2502"/>
                      <a:pt x="355069" y="398"/>
                    </a:cubicBezTo>
                    <a:cubicBezTo>
                      <a:pt x="75992" y="12549"/>
                      <a:pt x="49338" y="126845"/>
                      <a:pt x="12181" y="365393"/>
                    </a:cubicBezTo>
                    <a:cubicBezTo>
                      <a:pt x="-29211" y="647605"/>
                      <a:pt x="38206" y="880431"/>
                      <a:pt x="164105" y="912493"/>
                    </a:cubicBezTo>
                    <a:cubicBezTo>
                      <a:pt x="70661" y="839118"/>
                      <a:pt x="25742" y="633338"/>
                      <a:pt x="61332" y="390400"/>
                    </a:cubicBezTo>
                    <a:close/>
                  </a:path>
                </a:pathLst>
              </a:custGeom>
              <a:solidFill>
                <a:srgbClr val="C5DEE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A13544E-C921-ED9A-63B5-55D03F43BBD6}"/>
                  </a:ext>
                </a:extLst>
              </p:cNvPr>
              <p:cNvSpPr/>
              <p:nvPr/>
            </p:nvSpPr>
            <p:spPr>
              <a:xfrm>
                <a:off x="10905032" y="3977145"/>
                <a:ext cx="528742" cy="1108467"/>
              </a:xfrm>
              <a:custGeom>
                <a:avLst/>
                <a:gdLst>
                  <a:gd name="connsiteX0" fmla="*/ 369855 w 528742"/>
                  <a:gd name="connsiteY0" fmla="*/ 0 h 1108467"/>
                  <a:gd name="connsiteX1" fmla="*/ 440408 w 528742"/>
                  <a:gd name="connsiteY1" fmla="*/ 343829 h 1108467"/>
                  <a:gd name="connsiteX2" fmla="*/ 113669 w 528742"/>
                  <a:gd name="connsiteY2" fmla="*/ 1048733 h 1108467"/>
                  <a:gd name="connsiteX3" fmla="*/ 13405 w 528742"/>
                  <a:gd name="connsiteY3" fmla="*/ 1079385 h 1108467"/>
                  <a:gd name="connsiteX4" fmla="*/ 0 w 528742"/>
                  <a:gd name="connsiteY4" fmla="*/ 1077895 h 1108467"/>
                  <a:gd name="connsiteX5" fmla="*/ 91013 w 528742"/>
                  <a:gd name="connsiteY5" fmla="*/ 1108468 h 1108467"/>
                  <a:gd name="connsiteX6" fmla="*/ 191278 w 528742"/>
                  <a:gd name="connsiteY6" fmla="*/ 1077817 h 1108467"/>
                  <a:gd name="connsiteX7" fmla="*/ 518017 w 528742"/>
                  <a:gd name="connsiteY7" fmla="*/ 372913 h 1108467"/>
                  <a:gd name="connsiteX8" fmla="*/ 369855 w 528742"/>
                  <a:gd name="connsiteY8" fmla="*/ 0 h 110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42" h="1108467">
                    <a:moveTo>
                      <a:pt x="369855" y="0"/>
                    </a:moveTo>
                    <a:cubicBezTo>
                      <a:pt x="463221" y="60597"/>
                      <a:pt x="459066" y="195354"/>
                      <a:pt x="440408" y="343829"/>
                    </a:cubicBezTo>
                    <a:cubicBezTo>
                      <a:pt x="414069" y="554940"/>
                      <a:pt x="321723" y="923932"/>
                      <a:pt x="113669" y="1048733"/>
                    </a:cubicBezTo>
                    <a:cubicBezTo>
                      <a:pt x="83692" y="1067955"/>
                      <a:pt x="49003" y="1078561"/>
                      <a:pt x="13405" y="1079385"/>
                    </a:cubicBezTo>
                    <a:cubicBezTo>
                      <a:pt x="8780" y="1079385"/>
                      <a:pt x="4468" y="1078287"/>
                      <a:pt x="0" y="1077895"/>
                    </a:cubicBezTo>
                    <a:cubicBezTo>
                      <a:pt x="26246" y="1097642"/>
                      <a:pt x="58175" y="1108366"/>
                      <a:pt x="91013" y="1108468"/>
                    </a:cubicBezTo>
                    <a:cubicBezTo>
                      <a:pt x="126612" y="1107645"/>
                      <a:pt x="161300" y="1097038"/>
                      <a:pt x="191278" y="1077817"/>
                    </a:cubicBezTo>
                    <a:cubicBezTo>
                      <a:pt x="399331" y="953016"/>
                      <a:pt x="491677" y="583945"/>
                      <a:pt x="518017" y="372913"/>
                    </a:cubicBezTo>
                    <a:cubicBezTo>
                      <a:pt x="540516" y="191277"/>
                      <a:pt x="542632" y="29554"/>
                      <a:pt x="3698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C8C67A3B-CC2D-6B68-0D0D-7D44052351FA}"/>
                  </a:ext>
                </a:extLst>
              </p:cNvPr>
              <p:cNvSpPr/>
              <p:nvPr/>
            </p:nvSpPr>
            <p:spPr>
              <a:xfrm>
                <a:off x="10547014" y="5550402"/>
                <a:ext cx="310120" cy="80038"/>
              </a:xfrm>
              <a:custGeom>
                <a:avLst/>
                <a:gdLst>
                  <a:gd name="connsiteX0" fmla="*/ 0 w 310120"/>
                  <a:gd name="connsiteY0" fmla="*/ 0 h 80038"/>
                  <a:gd name="connsiteX1" fmla="*/ 0 w 310120"/>
                  <a:gd name="connsiteY1" fmla="*/ 34100 h 80038"/>
                  <a:gd name="connsiteX2" fmla="*/ 45938 w 310120"/>
                  <a:gd name="connsiteY2" fmla="*/ 80039 h 80038"/>
                  <a:gd name="connsiteX3" fmla="*/ 264261 w 310120"/>
                  <a:gd name="connsiteY3" fmla="*/ 80039 h 80038"/>
                  <a:gd name="connsiteX4" fmla="*/ 310120 w 310120"/>
                  <a:gd name="connsiteY4" fmla="*/ 34100 h 80038"/>
                  <a:gd name="connsiteX5" fmla="*/ 310120 w 310120"/>
                  <a:gd name="connsiteY5" fmla="*/ 0 h 8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0120" h="80038">
                    <a:moveTo>
                      <a:pt x="0" y="0"/>
                    </a:moveTo>
                    <a:lnTo>
                      <a:pt x="0" y="34100"/>
                    </a:lnTo>
                    <a:cubicBezTo>
                      <a:pt x="0" y="59468"/>
                      <a:pt x="20570" y="80039"/>
                      <a:pt x="45938" y="80039"/>
                    </a:cubicBezTo>
                    <a:lnTo>
                      <a:pt x="264261" y="80039"/>
                    </a:lnTo>
                    <a:cubicBezTo>
                      <a:pt x="289605" y="80000"/>
                      <a:pt x="310120" y="59445"/>
                      <a:pt x="310120" y="34100"/>
                    </a:cubicBezTo>
                    <a:lnTo>
                      <a:pt x="310120" y="0"/>
                    </a:ln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3FF8D5B-29DF-52DB-BF5E-16249B9ACDF4}"/>
                  </a:ext>
                </a:extLst>
              </p:cNvPr>
              <p:cNvSpPr/>
              <p:nvPr/>
            </p:nvSpPr>
            <p:spPr>
              <a:xfrm>
                <a:off x="10547014" y="5550402"/>
                <a:ext cx="310120" cy="77373"/>
              </a:xfrm>
              <a:custGeom>
                <a:avLst/>
                <a:gdLst>
                  <a:gd name="connsiteX0" fmla="*/ 0 w 310120"/>
                  <a:gd name="connsiteY0" fmla="*/ 0 h 77373"/>
                  <a:gd name="connsiteX1" fmla="*/ 0 w 310120"/>
                  <a:gd name="connsiteY1" fmla="*/ 22734 h 77373"/>
                  <a:gd name="connsiteX2" fmla="*/ 282918 w 310120"/>
                  <a:gd name="connsiteY2" fmla="*/ 22734 h 77373"/>
                  <a:gd name="connsiteX3" fmla="*/ 282918 w 310120"/>
                  <a:gd name="connsiteY3" fmla="*/ 56756 h 77373"/>
                  <a:gd name="connsiteX4" fmla="*/ 277509 w 310120"/>
                  <a:gd name="connsiteY4" fmla="*/ 77373 h 77373"/>
                  <a:gd name="connsiteX5" fmla="*/ 310120 w 310120"/>
                  <a:gd name="connsiteY5" fmla="*/ 34100 h 77373"/>
                  <a:gd name="connsiteX6" fmla="*/ 310120 w 310120"/>
                  <a:gd name="connsiteY6" fmla="*/ 0 h 7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120" h="77373">
                    <a:moveTo>
                      <a:pt x="0" y="0"/>
                    </a:moveTo>
                    <a:lnTo>
                      <a:pt x="0" y="22734"/>
                    </a:lnTo>
                    <a:lnTo>
                      <a:pt x="282918" y="22734"/>
                    </a:lnTo>
                    <a:lnTo>
                      <a:pt x="282918" y="56756"/>
                    </a:lnTo>
                    <a:cubicBezTo>
                      <a:pt x="282801" y="63960"/>
                      <a:pt x="280943" y="71039"/>
                      <a:pt x="277509" y="77373"/>
                    </a:cubicBezTo>
                    <a:cubicBezTo>
                      <a:pt x="296723" y="71705"/>
                      <a:pt x="309971" y="54138"/>
                      <a:pt x="310120" y="34100"/>
                    </a:cubicBezTo>
                    <a:lnTo>
                      <a:pt x="3101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E219BAB4-44E4-947B-C543-6387236CE303}"/>
                  </a:ext>
                </a:extLst>
              </p:cNvPr>
              <p:cNvSpPr/>
              <p:nvPr/>
            </p:nvSpPr>
            <p:spPr>
              <a:xfrm>
                <a:off x="10604554" y="5630441"/>
                <a:ext cx="195510" cy="79959"/>
              </a:xfrm>
              <a:custGeom>
                <a:avLst/>
                <a:gdLst>
                  <a:gd name="connsiteX0" fmla="*/ 0 w 195510"/>
                  <a:gd name="connsiteY0" fmla="*/ 0 h 79959"/>
                  <a:gd name="connsiteX1" fmla="*/ 0 w 195510"/>
                  <a:gd name="connsiteY1" fmla="*/ 34022 h 79959"/>
                  <a:gd name="connsiteX2" fmla="*/ 45938 w 195510"/>
                  <a:gd name="connsiteY2" fmla="*/ 79960 h 79959"/>
                  <a:gd name="connsiteX3" fmla="*/ 149573 w 195510"/>
                  <a:gd name="connsiteY3" fmla="*/ 79960 h 79959"/>
                  <a:gd name="connsiteX4" fmla="*/ 195511 w 195510"/>
                  <a:gd name="connsiteY4" fmla="*/ 34022 h 79959"/>
                  <a:gd name="connsiteX5" fmla="*/ 195511 w 195510"/>
                  <a:gd name="connsiteY5" fmla="*/ 0 h 79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510" h="79959">
                    <a:moveTo>
                      <a:pt x="0" y="0"/>
                    </a:moveTo>
                    <a:lnTo>
                      <a:pt x="0" y="34022"/>
                    </a:lnTo>
                    <a:cubicBezTo>
                      <a:pt x="0" y="59390"/>
                      <a:pt x="20570" y="79960"/>
                      <a:pt x="45938" y="79960"/>
                    </a:cubicBezTo>
                    <a:lnTo>
                      <a:pt x="149573" y="79960"/>
                    </a:lnTo>
                    <a:cubicBezTo>
                      <a:pt x="174941" y="79960"/>
                      <a:pt x="195511" y="59390"/>
                      <a:pt x="195511" y="34022"/>
                    </a:cubicBezTo>
                    <a:lnTo>
                      <a:pt x="195511" y="0"/>
                    </a:lnTo>
                    <a:close/>
                  </a:path>
                </a:pathLst>
              </a:custGeom>
              <a:solidFill>
                <a:srgbClr val="30303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ECF92615-DD45-1D4A-54BE-5F815AEFDF0D}"/>
                  </a:ext>
                </a:extLst>
              </p:cNvPr>
              <p:cNvSpPr/>
              <p:nvPr/>
            </p:nvSpPr>
            <p:spPr>
              <a:xfrm>
                <a:off x="10604554" y="5630441"/>
                <a:ext cx="195510" cy="76432"/>
              </a:xfrm>
              <a:custGeom>
                <a:avLst/>
                <a:gdLst>
                  <a:gd name="connsiteX0" fmla="*/ 0 w 195510"/>
                  <a:gd name="connsiteY0" fmla="*/ 0 h 76432"/>
                  <a:gd name="connsiteX1" fmla="*/ 0 w 195510"/>
                  <a:gd name="connsiteY1" fmla="*/ 22655 h 76432"/>
                  <a:gd name="connsiteX2" fmla="*/ 171993 w 195510"/>
                  <a:gd name="connsiteY2" fmla="*/ 22655 h 76432"/>
                  <a:gd name="connsiteX3" fmla="*/ 171993 w 195510"/>
                  <a:gd name="connsiteY3" fmla="*/ 56756 h 76432"/>
                  <a:gd name="connsiteX4" fmla="*/ 167211 w 195510"/>
                  <a:gd name="connsiteY4" fmla="*/ 76433 h 76432"/>
                  <a:gd name="connsiteX5" fmla="*/ 195511 w 195510"/>
                  <a:gd name="connsiteY5" fmla="*/ 34022 h 76432"/>
                  <a:gd name="connsiteX6" fmla="*/ 195511 w 195510"/>
                  <a:gd name="connsiteY6" fmla="*/ 0 h 7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510" h="76432">
                    <a:moveTo>
                      <a:pt x="0" y="0"/>
                    </a:moveTo>
                    <a:lnTo>
                      <a:pt x="0" y="22655"/>
                    </a:lnTo>
                    <a:lnTo>
                      <a:pt x="171993" y="22655"/>
                    </a:lnTo>
                    <a:lnTo>
                      <a:pt x="171993" y="56756"/>
                    </a:lnTo>
                    <a:cubicBezTo>
                      <a:pt x="171915" y="63592"/>
                      <a:pt x="170276" y="70325"/>
                      <a:pt x="167211" y="76433"/>
                    </a:cubicBezTo>
                    <a:cubicBezTo>
                      <a:pt x="184332" y="69291"/>
                      <a:pt x="195487" y="52570"/>
                      <a:pt x="195511" y="34022"/>
                    </a:cubicBezTo>
                    <a:lnTo>
                      <a:pt x="1955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D3C82940-B4D4-0CC0-2F16-1883B1D5CAB4}"/>
                  </a:ext>
                </a:extLst>
              </p:cNvPr>
              <p:cNvSpPr/>
              <p:nvPr/>
            </p:nvSpPr>
            <p:spPr>
              <a:xfrm>
                <a:off x="10434286" y="6017855"/>
                <a:ext cx="536125" cy="194021"/>
              </a:xfrm>
              <a:custGeom>
                <a:avLst/>
                <a:gdLst>
                  <a:gd name="connsiteX0" fmla="*/ 536126 w 536125"/>
                  <a:gd name="connsiteY0" fmla="*/ 189553 h 194021"/>
                  <a:gd name="connsiteX1" fmla="*/ 319841 w 536125"/>
                  <a:gd name="connsiteY1" fmla="*/ 68985 h 194021"/>
                  <a:gd name="connsiteX2" fmla="*/ 319841 w 536125"/>
                  <a:gd name="connsiteY2" fmla="*/ 11053 h 194021"/>
                  <a:gd name="connsiteX3" fmla="*/ 308788 w 536125"/>
                  <a:gd name="connsiteY3" fmla="*/ 0 h 194021"/>
                  <a:gd name="connsiteX4" fmla="*/ 227338 w 536125"/>
                  <a:gd name="connsiteY4" fmla="*/ 0 h 194021"/>
                  <a:gd name="connsiteX5" fmla="*/ 216206 w 536125"/>
                  <a:gd name="connsiteY5" fmla="*/ 10975 h 194021"/>
                  <a:gd name="connsiteX6" fmla="*/ 216206 w 536125"/>
                  <a:gd name="connsiteY6" fmla="*/ 11053 h 194021"/>
                  <a:gd name="connsiteX7" fmla="*/ 216206 w 536125"/>
                  <a:gd name="connsiteY7" fmla="*/ 68985 h 194021"/>
                  <a:gd name="connsiteX8" fmla="*/ 0 w 536125"/>
                  <a:gd name="connsiteY8" fmla="*/ 189553 h 194021"/>
                  <a:gd name="connsiteX9" fmla="*/ 41313 w 536125"/>
                  <a:gd name="connsiteY9" fmla="*/ 194021 h 194021"/>
                  <a:gd name="connsiteX10" fmla="*/ 268102 w 536125"/>
                  <a:gd name="connsiteY10" fmla="*/ 72748 h 194021"/>
                  <a:gd name="connsiteX11" fmla="*/ 494970 w 536125"/>
                  <a:gd name="connsiteY11" fmla="*/ 194021 h 19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6125" h="194021">
                    <a:moveTo>
                      <a:pt x="536126" y="189553"/>
                    </a:moveTo>
                    <a:lnTo>
                      <a:pt x="319841" y="68985"/>
                    </a:lnTo>
                    <a:lnTo>
                      <a:pt x="319841" y="11053"/>
                    </a:lnTo>
                    <a:cubicBezTo>
                      <a:pt x="319841" y="4947"/>
                      <a:pt x="314894" y="0"/>
                      <a:pt x="308788" y="0"/>
                    </a:cubicBezTo>
                    <a:lnTo>
                      <a:pt x="227338" y="0"/>
                    </a:lnTo>
                    <a:cubicBezTo>
                      <a:pt x="221231" y="-39"/>
                      <a:pt x="216253" y="4868"/>
                      <a:pt x="216206" y="10975"/>
                    </a:cubicBezTo>
                    <a:cubicBezTo>
                      <a:pt x="216206" y="10999"/>
                      <a:pt x="216206" y="11030"/>
                      <a:pt x="216206" y="11053"/>
                    </a:cubicBezTo>
                    <a:lnTo>
                      <a:pt x="216206" y="68985"/>
                    </a:lnTo>
                    <a:lnTo>
                      <a:pt x="0" y="189553"/>
                    </a:lnTo>
                    <a:lnTo>
                      <a:pt x="41313" y="194021"/>
                    </a:lnTo>
                    <a:lnTo>
                      <a:pt x="268102" y="72748"/>
                    </a:lnTo>
                    <a:lnTo>
                      <a:pt x="494970" y="194021"/>
                    </a:ln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2BE37027-556E-981D-7503-F0E7DB4477D1}"/>
                  </a:ext>
                </a:extLst>
              </p:cNvPr>
              <p:cNvSpPr/>
              <p:nvPr/>
            </p:nvSpPr>
            <p:spPr>
              <a:xfrm>
                <a:off x="10671893" y="6017855"/>
                <a:ext cx="49857" cy="89054"/>
              </a:xfrm>
              <a:custGeom>
                <a:avLst/>
                <a:gdLst>
                  <a:gd name="connsiteX0" fmla="*/ 0 w 49857"/>
                  <a:gd name="connsiteY0" fmla="*/ 14895 h 89054"/>
                  <a:gd name="connsiteX1" fmla="*/ 0 w 49857"/>
                  <a:gd name="connsiteY1" fmla="*/ 89054 h 89054"/>
                  <a:gd name="connsiteX2" fmla="*/ 30416 w 49857"/>
                  <a:gd name="connsiteY2" fmla="*/ 72749 h 89054"/>
                  <a:gd name="connsiteX3" fmla="*/ 49857 w 49857"/>
                  <a:gd name="connsiteY3" fmla="*/ 83175 h 89054"/>
                  <a:gd name="connsiteX4" fmla="*/ 49857 w 49857"/>
                  <a:gd name="connsiteY4" fmla="*/ 14895 h 89054"/>
                  <a:gd name="connsiteX5" fmla="*/ 44527 w 49857"/>
                  <a:gd name="connsiteY5" fmla="*/ 1 h 89054"/>
                  <a:gd name="connsiteX6" fmla="*/ 5331 w 49857"/>
                  <a:gd name="connsiteY6" fmla="*/ 1 h 89054"/>
                  <a:gd name="connsiteX7" fmla="*/ 0 w 49857"/>
                  <a:gd name="connsiteY7" fmla="*/ 14895 h 8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57" h="89054">
                    <a:moveTo>
                      <a:pt x="0" y="14895"/>
                    </a:moveTo>
                    <a:lnTo>
                      <a:pt x="0" y="89054"/>
                    </a:lnTo>
                    <a:lnTo>
                      <a:pt x="30416" y="72749"/>
                    </a:lnTo>
                    <a:lnTo>
                      <a:pt x="49857" y="83175"/>
                    </a:lnTo>
                    <a:lnTo>
                      <a:pt x="49857" y="14895"/>
                    </a:lnTo>
                    <a:cubicBezTo>
                      <a:pt x="49857" y="7056"/>
                      <a:pt x="47506" y="1"/>
                      <a:pt x="44527" y="1"/>
                    </a:cubicBezTo>
                    <a:lnTo>
                      <a:pt x="5331" y="1"/>
                    </a:lnTo>
                    <a:cubicBezTo>
                      <a:pt x="2352" y="-78"/>
                      <a:pt x="0" y="6664"/>
                      <a:pt x="0" y="148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5DB3556-8562-05FA-2E65-C597D4B42EBF}"/>
                  </a:ext>
                </a:extLst>
              </p:cNvPr>
              <p:cNvSpPr/>
              <p:nvPr/>
            </p:nvSpPr>
            <p:spPr>
              <a:xfrm>
                <a:off x="10664994" y="5710401"/>
                <a:ext cx="74707" cy="307454"/>
              </a:xfrm>
              <a:custGeom>
                <a:avLst/>
                <a:gdLst>
                  <a:gd name="connsiteX0" fmla="*/ 0 w 74707"/>
                  <a:gd name="connsiteY0" fmla="*/ 0 h 307454"/>
                  <a:gd name="connsiteX1" fmla="*/ 74708 w 74707"/>
                  <a:gd name="connsiteY1" fmla="*/ 0 h 307454"/>
                  <a:gd name="connsiteX2" fmla="*/ 74708 w 74707"/>
                  <a:gd name="connsiteY2" fmla="*/ 307454 h 307454"/>
                  <a:gd name="connsiteX3" fmla="*/ 0 w 74707"/>
                  <a:gd name="connsiteY3" fmla="*/ 307454 h 30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07" h="307454">
                    <a:moveTo>
                      <a:pt x="0" y="0"/>
                    </a:moveTo>
                    <a:lnTo>
                      <a:pt x="74708" y="0"/>
                    </a:lnTo>
                    <a:lnTo>
                      <a:pt x="74708" y="307454"/>
                    </a:lnTo>
                    <a:lnTo>
                      <a:pt x="0" y="307454"/>
                    </a:lnTo>
                    <a:close/>
                  </a:path>
                </a:pathLst>
              </a:custGeom>
              <a:solidFill>
                <a:srgbClr val="5E5E5D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C5174A61-2744-80E8-05A7-CD2182F1F983}"/>
                  </a:ext>
                </a:extLst>
              </p:cNvPr>
              <p:cNvSpPr/>
              <p:nvPr/>
            </p:nvSpPr>
            <p:spPr>
              <a:xfrm>
                <a:off x="10664994" y="5710401"/>
                <a:ext cx="74707" cy="34022"/>
              </a:xfrm>
              <a:custGeom>
                <a:avLst/>
                <a:gdLst>
                  <a:gd name="connsiteX0" fmla="*/ 0 w 74707"/>
                  <a:gd name="connsiteY0" fmla="*/ 0 h 34022"/>
                  <a:gd name="connsiteX1" fmla="*/ 74708 w 74707"/>
                  <a:gd name="connsiteY1" fmla="*/ 0 h 34022"/>
                  <a:gd name="connsiteX2" fmla="*/ 74708 w 74707"/>
                  <a:gd name="connsiteY2" fmla="*/ 34022 h 34022"/>
                  <a:gd name="connsiteX3" fmla="*/ 0 w 74707"/>
                  <a:gd name="connsiteY3" fmla="*/ 34022 h 3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07" h="34022">
                    <a:moveTo>
                      <a:pt x="0" y="0"/>
                    </a:moveTo>
                    <a:lnTo>
                      <a:pt x="74708" y="0"/>
                    </a:lnTo>
                    <a:lnTo>
                      <a:pt x="74708" y="34022"/>
                    </a:lnTo>
                    <a:lnTo>
                      <a:pt x="0" y="34022"/>
                    </a:ln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5A1D054F-60BC-0171-7EE7-C946FFD5364D}"/>
                  </a:ext>
                </a:extLst>
              </p:cNvPr>
              <p:cNvSpPr/>
              <p:nvPr/>
            </p:nvSpPr>
            <p:spPr>
              <a:xfrm>
                <a:off x="10709365" y="5744423"/>
                <a:ext cx="20146" cy="273432"/>
              </a:xfrm>
              <a:custGeom>
                <a:avLst/>
                <a:gdLst>
                  <a:gd name="connsiteX0" fmla="*/ 0 w 20146"/>
                  <a:gd name="connsiteY0" fmla="*/ 0 h 273432"/>
                  <a:gd name="connsiteX1" fmla="*/ 20147 w 20146"/>
                  <a:gd name="connsiteY1" fmla="*/ 0 h 273432"/>
                  <a:gd name="connsiteX2" fmla="*/ 20147 w 20146"/>
                  <a:gd name="connsiteY2" fmla="*/ 273433 h 273432"/>
                  <a:gd name="connsiteX3" fmla="*/ 0 w 20146"/>
                  <a:gd name="connsiteY3" fmla="*/ 273433 h 27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46" h="273432">
                    <a:moveTo>
                      <a:pt x="0" y="0"/>
                    </a:moveTo>
                    <a:lnTo>
                      <a:pt x="20147" y="0"/>
                    </a:lnTo>
                    <a:lnTo>
                      <a:pt x="20147" y="273433"/>
                    </a:lnTo>
                    <a:lnTo>
                      <a:pt x="0" y="273433"/>
                    </a:lnTo>
                    <a:close/>
                  </a:path>
                </a:pathLst>
              </a:custGeom>
              <a:solidFill>
                <a:srgbClr val="93939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5AEEFCFA-03F4-B72E-5AEE-A77DA8F0364B}"/>
                  </a:ext>
                </a:extLst>
              </p:cNvPr>
              <p:cNvSpPr/>
              <p:nvPr/>
            </p:nvSpPr>
            <p:spPr>
              <a:xfrm>
                <a:off x="10376902" y="6182636"/>
                <a:ext cx="155060" cy="155059"/>
              </a:xfrm>
              <a:custGeom>
                <a:avLst/>
                <a:gdLst>
                  <a:gd name="connsiteX0" fmla="*/ 77530 w 155060"/>
                  <a:gd name="connsiteY0" fmla="*/ 155060 h 155059"/>
                  <a:gd name="connsiteX1" fmla="*/ 155060 w 155060"/>
                  <a:gd name="connsiteY1" fmla="*/ 77530 h 155059"/>
                  <a:gd name="connsiteX2" fmla="*/ 77530 w 155060"/>
                  <a:gd name="connsiteY2" fmla="*/ 0 h 155059"/>
                  <a:gd name="connsiteX3" fmla="*/ 0 w 155060"/>
                  <a:gd name="connsiteY3" fmla="*/ 77530 h 155059"/>
                  <a:gd name="connsiteX4" fmla="*/ 77530 w 155060"/>
                  <a:gd name="connsiteY4" fmla="*/ 155060 h 15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60" h="155059">
                    <a:moveTo>
                      <a:pt x="77530" y="155060"/>
                    </a:moveTo>
                    <a:cubicBezTo>
                      <a:pt x="120348" y="155060"/>
                      <a:pt x="155060" y="120348"/>
                      <a:pt x="155060" y="77530"/>
                    </a:cubicBezTo>
                    <a:cubicBezTo>
                      <a:pt x="155060" y="34712"/>
                      <a:pt x="120348" y="0"/>
                      <a:pt x="77530" y="0"/>
                    </a:cubicBezTo>
                    <a:cubicBezTo>
                      <a:pt x="34712" y="0"/>
                      <a:pt x="0" y="34712"/>
                      <a:pt x="0" y="77530"/>
                    </a:cubicBezTo>
                    <a:cubicBezTo>
                      <a:pt x="39" y="120332"/>
                      <a:pt x="34728" y="155013"/>
                      <a:pt x="77530" y="155060"/>
                    </a:cubicBez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01D21FA2-D93E-8577-FF74-B3749308B400}"/>
                  </a:ext>
                </a:extLst>
              </p:cNvPr>
              <p:cNvSpPr/>
              <p:nvPr/>
            </p:nvSpPr>
            <p:spPr>
              <a:xfrm>
                <a:off x="10380195" y="6183812"/>
                <a:ext cx="81292" cy="78392"/>
              </a:xfrm>
              <a:custGeom>
                <a:avLst/>
                <a:gdLst>
                  <a:gd name="connsiteX0" fmla="*/ 62714 w 81292"/>
                  <a:gd name="connsiteY0" fmla="*/ 0 h 78392"/>
                  <a:gd name="connsiteX1" fmla="*/ 0 w 81292"/>
                  <a:gd name="connsiteY1" fmla="*/ 55345 h 78392"/>
                  <a:gd name="connsiteX2" fmla="*/ 37629 w 81292"/>
                  <a:gd name="connsiteY2" fmla="*/ 78392 h 78392"/>
                  <a:gd name="connsiteX3" fmla="*/ 81293 w 81292"/>
                  <a:gd name="connsiteY3" fmla="*/ 34728 h 78392"/>
                  <a:gd name="connsiteX4" fmla="*/ 62714 w 81292"/>
                  <a:gd name="connsiteY4" fmla="*/ 0 h 7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92" h="78392">
                    <a:moveTo>
                      <a:pt x="62714" y="0"/>
                    </a:moveTo>
                    <a:cubicBezTo>
                      <a:pt x="32760" y="4547"/>
                      <a:pt x="8239" y="26191"/>
                      <a:pt x="0" y="55345"/>
                    </a:cubicBezTo>
                    <a:cubicBezTo>
                      <a:pt x="7377" y="69338"/>
                      <a:pt x="21809" y="78181"/>
                      <a:pt x="37629" y="78392"/>
                    </a:cubicBezTo>
                    <a:cubicBezTo>
                      <a:pt x="61726" y="78345"/>
                      <a:pt x="81246" y="58826"/>
                      <a:pt x="81293" y="34728"/>
                    </a:cubicBezTo>
                    <a:cubicBezTo>
                      <a:pt x="81081" y="20829"/>
                      <a:pt x="74159" y="7886"/>
                      <a:pt x="62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6E7F2BA2-8D39-7C8D-6D80-76CD98301030}"/>
                  </a:ext>
                </a:extLst>
              </p:cNvPr>
              <p:cNvSpPr/>
              <p:nvPr/>
            </p:nvSpPr>
            <p:spPr>
              <a:xfrm>
                <a:off x="10872264" y="6182636"/>
                <a:ext cx="155060" cy="155060"/>
              </a:xfrm>
              <a:custGeom>
                <a:avLst/>
                <a:gdLst>
                  <a:gd name="connsiteX0" fmla="*/ 155060 w 155060"/>
                  <a:gd name="connsiteY0" fmla="*/ 77530 h 155060"/>
                  <a:gd name="connsiteX1" fmla="*/ 77530 w 155060"/>
                  <a:gd name="connsiteY1" fmla="*/ 155060 h 155060"/>
                  <a:gd name="connsiteX2" fmla="*/ 0 w 155060"/>
                  <a:gd name="connsiteY2" fmla="*/ 77530 h 155060"/>
                  <a:gd name="connsiteX3" fmla="*/ 77530 w 155060"/>
                  <a:gd name="connsiteY3" fmla="*/ 0 h 155060"/>
                  <a:gd name="connsiteX4" fmla="*/ 155060 w 155060"/>
                  <a:gd name="connsiteY4" fmla="*/ 77530 h 15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60" h="155060">
                    <a:moveTo>
                      <a:pt x="155060" y="77530"/>
                    </a:moveTo>
                    <a:cubicBezTo>
                      <a:pt x="155060" y="120349"/>
                      <a:pt x="120349" y="155060"/>
                      <a:pt x="77530" y="155060"/>
                    </a:cubicBezTo>
                    <a:cubicBezTo>
                      <a:pt x="34711" y="155060"/>
                      <a:pt x="0" y="120349"/>
                      <a:pt x="0" y="77530"/>
                    </a:cubicBezTo>
                    <a:cubicBezTo>
                      <a:pt x="0" y="34711"/>
                      <a:pt x="34711" y="0"/>
                      <a:pt x="77530" y="0"/>
                    </a:cubicBezTo>
                    <a:cubicBezTo>
                      <a:pt x="120349" y="0"/>
                      <a:pt x="155060" y="34711"/>
                      <a:pt x="155060" y="77530"/>
                    </a:cubicBez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7462A20-77A3-F732-9BF7-49EC0057EA6F}"/>
                  </a:ext>
                </a:extLst>
              </p:cNvPr>
              <p:cNvSpPr/>
              <p:nvPr/>
            </p:nvSpPr>
            <p:spPr>
              <a:xfrm>
                <a:off x="10875556" y="6183812"/>
                <a:ext cx="81292" cy="78392"/>
              </a:xfrm>
              <a:custGeom>
                <a:avLst/>
                <a:gdLst>
                  <a:gd name="connsiteX0" fmla="*/ 62714 w 81292"/>
                  <a:gd name="connsiteY0" fmla="*/ 0 h 78392"/>
                  <a:gd name="connsiteX1" fmla="*/ 0 w 81292"/>
                  <a:gd name="connsiteY1" fmla="*/ 55345 h 78392"/>
                  <a:gd name="connsiteX2" fmla="*/ 37629 w 81292"/>
                  <a:gd name="connsiteY2" fmla="*/ 78392 h 78392"/>
                  <a:gd name="connsiteX3" fmla="*/ 81293 w 81292"/>
                  <a:gd name="connsiteY3" fmla="*/ 34728 h 78392"/>
                  <a:gd name="connsiteX4" fmla="*/ 62714 w 81292"/>
                  <a:gd name="connsiteY4" fmla="*/ 0 h 7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92" h="78392">
                    <a:moveTo>
                      <a:pt x="62714" y="0"/>
                    </a:moveTo>
                    <a:cubicBezTo>
                      <a:pt x="32760" y="4547"/>
                      <a:pt x="8239" y="26191"/>
                      <a:pt x="0" y="55345"/>
                    </a:cubicBezTo>
                    <a:cubicBezTo>
                      <a:pt x="7377" y="69338"/>
                      <a:pt x="21809" y="78181"/>
                      <a:pt x="37629" y="78392"/>
                    </a:cubicBezTo>
                    <a:cubicBezTo>
                      <a:pt x="61726" y="78345"/>
                      <a:pt x="81246" y="58826"/>
                      <a:pt x="81293" y="34728"/>
                    </a:cubicBezTo>
                    <a:cubicBezTo>
                      <a:pt x="81081" y="20829"/>
                      <a:pt x="74159" y="7886"/>
                      <a:pt x="62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66B3DAFD-1013-394F-EA2D-99BD634D71BD}"/>
                  </a:ext>
                </a:extLst>
              </p:cNvPr>
              <p:cNvSpPr/>
              <p:nvPr/>
            </p:nvSpPr>
            <p:spPr>
              <a:xfrm>
                <a:off x="9039764" y="6148601"/>
                <a:ext cx="423339" cy="185409"/>
              </a:xfrm>
              <a:custGeom>
                <a:avLst/>
                <a:gdLst>
                  <a:gd name="connsiteX0" fmla="*/ 309415 w 423339"/>
                  <a:gd name="connsiteY0" fmla="*/ 23844 h 185409"/>
                  <a:gd name="connsiteX1" fmla="*/ 125036 w 423339"/>
                  <a:gd name="connsiteY1" fmla="*/ 54574 h 185409"/>
                  <a:gd name="connsiteX2" fmla="*/ 0 w 423339"/>
                  <a:gd name="connsiteY2" fmla="*/ 71036 h 185409"/>
                  <a:gd name="connsiteX3" fmla="*/ 223262 w 423339"/>
                  <a:gd name="connsiteY3" fmla="*/ 158522 h 185409"/>
                  <a:gd name="connsiteX4" fmla="*/ 309493 w 423339"/>
                  <a:gd name="connsiteY4" fmla="*/ 146293 h 185409"/>
                  <a:gd name="connsiteX5" fmla="*/ 311375 w 423339"/>
                  <a:gd name="connsiteY5" fmla="*/ 170908 h 185409"/>
                  <a:gd name="connsiteX6" fmla="*/ 403564 w 423339"/>
                  <a:gd name="connsiteY6" fmla="*/ 184000 h 185409"/>
                  <a:gd name="connsiteX7" fmla="*/ 421516 w 423339"/>
                  <a:gd name="connsiteY7" fmla="*/ 85853 h 185409"/>
                  <a:gd name="connsiteX8" fmla="*/ 417048 w 423339"/>
                  <a:gd name="connsiteY8" fmla="*/ 30978 h 185409"/>
                  <a:gd name="connsiteX9" fmla="*/ 309415 w 423339"/>
                  <a:gd name="connsiteY9" fmla="*/ 23844 h 18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3339" h="185409">
                    <a:moveTo>
                      <a:pt x="309415" y="23844"/>
                    </a:moveTo>
                    <a:cubicBezTo>
                      <a:pt x="285192" y="48302"/>
                      <a:pt x="197706" y="57553"/>
                      <a:pt x="125036" y="54574"/>
                    </a:cubicBezTo>
                    <a:cubicBezTo>
                      <a:pt x="72043" y="52379"/>
                      <a:pt x="27281" y="35917"/>
                      <a:pt x="0" y="71036"/>
                    </a:cubicBezTo>
                    <a:cubicBezTo>
                      <a:pt x="47035" y="99101"/>
                      <a:pt x="157882" y="142687"/>
                      <a:pt x="223262" y="158522"/>
                    </a:cubicBezTo>
                    <a:cubicBezTo>
                      <a:pt x="265593" y="168791"/>
                      <a:pt x="274295" y="156641"/>
                      <a:pt x="309493" y="146293"/>
                    </a:cubicBezTo>
                    <a:cubicBezTo>
                      <a:pt x="311179" y="154383"/>
                      <a:pt x="311814" y="162654"/>
                      <a:pt x="311375" y="170908"/>
                    </a:cubicBezTo>
                    <a:cubicBezTo>
                      <a:pt x="350571" y="183451"/>
                      <a:pt x="392511" y="187998"/>
                      <a:pt x="403564" y="184000"/>
                    </a:cubicBezTo>
                    <a:cubicBezTo>
                      <a:pt x="414617" y="180002"/>
                      <a:pt x="428336" y="121286"/>
                      <a:pt x="421516" y="85853"/>
                    </a:cubicBezTo>
                    <a:cubicBezTo>
                      <a:pt x="415323" y="53085"/>
                      <a:pt x="427160" y="56377"/>
                      <a:pt x="417048" y="30978"/>
                    </a:cubicBezTo>
                    <a:cubicBezTo>
                      <a:pt x="405210" y="954"/>
                      <a:pt x="349944" y="-17077"/>
                      <a:pt x="309415" y="238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8A97617-6171-7C5A-E698-BBCE11FE4CCF}"/>
                  </a:ext>
                </a:extLst>
              </p:cNvPr>
              <p:cNvSpPr/>
              <p:nvPr/>
            </p:nvSpPr>
            <p:spPr>
              <a:xfrm>
                <a:off x="9505760" y="4232759"/>
                <a:ext cx="1388454" cy="885796"/>
              </a:xfrm>
              <a:custGeom>
                <a:avLst/>
                <a:gdLst>
                  <a:gd name="connsiteX0" fmla="*/ 169218 w 1388454"/>
                  <a:gd name="connsiteY0" fmla="*/ 49960 h 885796"/>
                  <a:gd name="connsiteX1" fmla="*/ 848331 w 1388454"/>
                  <a:gd name="connsiteY1" fmla="*/ 170605 h 885796"/>
                  <a:gd name="connsiteX2" fmla="*/ 1388454 w 1388454"/>
                  <a:gd name="connsiteY2" fmla="*/ 787005 h 885796"/>
                  <a:gd name="connsiteX3" fmla="*/ 915748 w 1388454"/>
                  <a:gd name="connsiteY3" fmla="*/ 880292 h 885796"/>
                  <a:gd name="connsiteX4" fmla="*/ 545109 w 1388454"/>
                  <a:gd name="connsiteY4" fmla="*/ 692150 h 885796"/>
                  <a:gd name="connsiteX5" fmla="*/ 439 w 1388454"/>
                  <a:gd name="connsiteY5" fmla="*/ 327547 h 885796"/>
                  <a:gd name="connsiteX6" fmla="*/ 169218 w 1388454"/>
                  <a:gd name="connsiteY6" fmla="*/ 49960 h 88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454" h="885796">
                    <a:moveTo>
                      <a:pt x="169218" y="49960"/>
                    </a:moveTo>
                    <a:cubicBezTo>
                      <a:pt x="395066" y="-49207"/>
                      <a:pt x="628127" y="3473"/>
                      <a:pt x="848331" y="170605"/>
                    </a:cubicBezTo>
                    <a:cubicBezTo>
                      <a:pt x="1038903" y="315239"/>
                      <a:pt x="1224066" y="502362"/>
                      <a:pt x="1388454" y="787005"/>
                    </a:cubicBezTo>
                    <a:cubicBezTo>
                      <a:pt x="1270395" y="860458"/>
                      <a:pt x="1129759" y="901301"/>
                      <a:pt x="915748" y="880292"/>
                    </a:cubicBezTo>
                    <a:cubicBezTo>
                      <a:pt x="704089" y="859517"/>
                      <a:pt x="708949" y="754864"/>
                      <a:pt x="545109" y="692150"/>
                    </a:cubicBezTo>
                    <a:cubicBezTo>
                      <a:pt x="220565" y="568917"/>
                      <a:pt x="-11477" y="512945"/>
                      <a:pt x="439" y="327547"/>
                    </a:cubicBezTo>
                    <a:cubicBezTo>
                      <a:pt x="10003" y="176093"/>
                      <a:pt x="100154" y="80297"/>
                      <a:pt x="169218" y="49960"/>
                    </a:cubicBezTo>
                    <a:close/>
                  </a:path>
                </a:pathLst>
              </a:custGeom>
              <a:solidFill>
                <a:srgbClr val="E9E8FD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EBD5C983-7DB2-0DC1-663B-32668874B12B}"/>
                  </a:ext>
                </a:extLst>
              </p:cNvPr>
              <p:cNvSpPr/>
              <p:nvPr/>
            </p:nvSpPr>
            <p:spPr>
              <a:xfrm>
                <a:off x="9693713" y="4630056"/>
                <a:ext cx="275302" cy="208621"/>
              </a:xfrm>
              <a:custGeom>
                <a:avLst/>
                <a:gdLst>
                  <a:gd name="connsiteX0" fmla="*/ 124095 w 275302"/>
                  <a:gd name="connsiteY0" fmla="*/ 208622 h 208621"/>
                  <a:gd name="connsiteX1" fmla="*/ 0 w 275302"/>
                  <a:gd name="connsiteY1" fmla="*/ 156883 h 208621"/>
                  <a:gd name="connsiteX2" fmla="*/ 90778 w 275302"/>
                  <a:gd name="connsiteY2" fmla="*/ 41567 h 208621"/>
                  <a:gd name="connsiteX3" fmla="*/ 124095 w 275302"/>
                  <a:gd name="connsiteY3" fmla="*/ 208622 h 20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302" h="208621">
                    <a:moveTo>
                      <a:pt x="124095" y="208622"/>
                    </a:moveTo>
                    <a:cubicBezTo>
                      <a:pt x="78627" y="191297"/>
                      <a:pt x="37001" y="174364"/>
                      <a:pt x="0" y="156883"/>
                    </a:cubicBezTo>
                    <a:cubicBezTo>
                      <a:pt x="32454" y="110631"/>
                      <a:pt x="87878" y="51131"/>
                      <a:pt x="90778" y="41567"/>
                    </a:cubicBezTo>
                    <a:cubicBezTo>
                      <a:pt x="397606" y="-86761"/>
                      <a:pt x="258851" y="114394"/>
                      <a:pt x="124095" y="208622"/>
                    </a:cubicBezTo>
                    <a:close/>
                  </a:path>
                </a:pathLst>
              </a:custGeom>
              <a:solidFill>
                <a:srgbClr val="D1C7F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5F41DE70-40A9-501C-C1D9-C507B841A12E}"/>
                  </a:ext>
                </a:extLst>
              </p:cNvPr>
              <p:cNvSpPr/>
              <p:nvPr/>
            </p:nvSpPr>
            <p:spPr>
              <a:xfrm>
                <a:off x="8935110" y="3914131"/>
                <a:ext cx="678492" cy="732763"/>
              </a:xfrm>
              <a:custGeom>
                <a:avLst/>
                <a:gdLst>
                  <a:gd name="connsiteX0" fmla="*/ 0 w 678492"/>
                  <a:gd name="connsiteY0" fmla="*/ 235478 h 732763"/>
                  <a:gd name="connsiteX1" fmla="*/ 109749 w 678492"/>
                  <a:gd name="connsiteY1" fmla="*/ 514790 h 732763"/>
                  <a:gd name="connsiteX2" fmla="*/ 175050 w 678492"/>
                  <a:gd name="connsiteY2" fmla="*/ 532350 h 732763"/>
                  <a:gd name="connsiteX3" fmla="*/ 260263 w 678492"/>
                  <a:gd name="connsiteY3" fmla="*/ 607685 h 732763"/>
                  <a:gd name="connsiteX4" fmla="*/ 450521 w 678492"/>
                  <a:gd name="connsiteY4" fmla="*/ 645548 h 732763"/>
                  <a:gd name="connsiteX5" fmla="*/ 589824 w 678492"/>
                  <a:gd name="connsiteY5" fmla="*/ 732642 h 732763"/>
                  <a:gd name="connsiteX6" fmla="*/ 676762 w 678492"/>
                  <a:gd name="connsiteY6" fmla="*/ 452389 h 732763"/>
                  <a:gd name="connsiteX7" fmla="*/ 606835 w 678492"/>
                  <a:gd name="connsiteY7" fmla="*/ 397515 h 732763"/>
                  <a:gd name="connsiteX8" fmla="*/ 294363 w 678492"/>
                  <a:gd name="connsiteY8" fmla="*/ 7356 h 732763"/>
                  <a:gd name="connsiteX9" fmla="*/ 0 w 678492"/>
                  <a:gd name="connsiteY9" fmla="*/ 235478 h 7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8492" h="732763">
                    <a:moveTo>
                      <a:pt x="0" y="235478"/>
                    </a:moveTo>
                    <a:cubicBezTo>
                      <a:pt x="39196" y="335350"/>
                      <a:pt x="61695" y="390459"/>
                      <a:pt x="109749" y="514790"/>
                    </a:cubicBezTo>
                    <a:cubicBezTo>
                      <a:pt x="119470" y="539875"/>
                      <a:pt x="127936" y="544500"/>
                      <a:pt x="175050" y="532350"/>
                    </a:cubicBezTo>
                    <a:cubicBezTo>
                      <a:pt x="194883" y="540189"/>
                      <a:pt x="229298" y="572879"/>
                      <a:pt x="260263" y="607685"/>
                    </a:cubicBezTo>
                    <a:cubicBezTo>
                      <a:pt x="308552" y="660600"/>
                      <a:pt x="385651" y="675941"/>
                      <a:pt x="450521" y="645548"/>
                    </a:cubicBezTo>
                    <a:cubicBezTo>
                      <a:pt x="505396" y="620463"/>
                      <a:pt x="581436" y="737032"/>
                      <a:pt x="589824" y="732642"/>
                    </a:cubicBezTo>
                    <a:cubicBezTo>
                      <a:pt x="641720" y="705126"/>
                      <a:pt x="688128" y="521453"/>
                      <a:pt x="676762" y="452389"/>
                    </a:cubicBezTo>
                    <a:cubicBezTo>
                      <a:pt x="667354" y="395163"/>
                      <a:pt x="601740" y="428401"/>
                      <a:pt x="606835" y="397515"/>
                    </a:cubicBezTo>
                    <a:cubicBezTo>
                      <a:pt x="641563" y="182798"/>
                      <a:pt x="608795" y="-43991"/>
                      <a:pt x="294363" y="7356"/>
                    </a:cubicBezTo>
                    <a:cubicBezTo>
                      <a:pt x="147848" y="30952"/>
                      <a:pt x="58794" y="187110"/>
                      <a:pt x="0" y="235478"/>
                    </a:cubicBezTo>
                    <a:close/>
                  </a:path>
                </a:pathLst>
              </a:custGeom>
              <a:solidFill>
                <a:srgbClr val="FFB49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170AD3CA-FF9A-3CC9-CBB8-5D08FB866F78}"/>
                  </a:ext>
                </a:extLst>
              </p:cNvPr>
              <p:cNvSpPr/>
              <p:nvPr/>
            </p:nvSpPr>
            <p:spPr>
              <a:xfrm>
                <a:off x="8831276" y="3797828"/>
                <a:ext cx="922799" cy="1008871"/>
              </a:xfrm>
              <a:custGeom>
                <a:avLst/>
                <a:gdLst>
                  <a:gd name="connsiteX0" fmla="*/ 679861 w 922799"/>
                  <a:gd name="connsiteY0" fmla="*/ 630543 h 1008871"/>
                  <a:gd name="connsiteX1" fmla="*/ 685349 w 922799"/>
                  <a:gd name="connsiteY1" fmla="*/ 527065 h 1008871"/>
                  <a:gd name="connsiteX2" fmla="*/ 618715 w 922799"/>
                  <a:gd name="connsiteY2" fmla="*/ 477522 h 1008871"/>
                  <a:gd name="connsiteX3" fmla="*/ 591278 w 922799"/>
                  <a:gd name="connsiteY3" fmla="*/ 573160 h 1008871"/>
                  <a:gd name="connsiteX4" fmla="*/ 636118 w 922799"/>
                  <a:gd name="connsiteY4" fmla="*/ 815706 h 1008871"/>
                  <a:gd name="connsiteX5" fmla="*/ 557726 w 922799"/>
                  <a:gd name="connsiteY5" fmla="*/ 862742 h 1008871"/>
                  <a:gd name="connsiteX6" fmla="*/ 488898 w 922799"/>
                  <a:gd name="connsiteY6" fmla="*/ 955166 h 1008871"/>
                  <a:gd name="connsiteX7" fmla="*/ 376953 w 922799"/>
                  <a:gd name="connsiteY7" fmla="*/ 1008787 h 1008871"/>
                  <a:gd name="connsiteX8" fmla="*/ 254191 w 922799"/>
                  <a:gd name="connsiteY8" fmla="*/ 855921 h 1008871"/>
                  <a:gd name="connsiteX9" fmla="*/ 269869 w 922799"/>
                  <a:gd name="connsiteY9" fmla="*/ 751032 h 1008871"/>
                  <a:gd name="connsiteX10" fmla="*/ 231692 w 922799"/>
                  <a:gd name="connsiteY10" fmla="*/ 713326 h 1008871"/>
                  <a:gd name="connsiteX11" fmla="*/ 325763 w 922799"/>
                  <a:gd name="connsiteY11" fmla="*/ 624821 h 1008871"/>
                  <a:gd name="connsiteX12" fmla="*/ 443743 w 922799"/>
                  <a:gd name="connsiteY12" fmla="*/ 629603 h 1008871"/>
                  <a:gd name="connsiteX13" fmla="*/ 468359 w 922799"/>
                  <a:gd name="connsiteY13" fmla="*/ 702900 h 1008871"/>
                  <a:gd name="connsiteX14" fmla="*/ 472121 w 922799"/>
                  <a:gd name="connsiteY14" fmla="*/ 710739 h 1008871"/>
                  <a:gd name="connsiteX15" fmla="*/ 546751 w 922799"/>
                  <a:gd name="connsiteY15" fmla="*/ 744134 h 1008871"/>
                  <a:gd name="connsiteX16" fmla="*/ 576540 w 922799"/>
                  <a:gd name="connsiteY16" fmla="*/ 661116 h 1008871"/>
                  <a:gd name="connsiteX17" fmla="*/ 517589 w 922799"/>
                  <a:gd name="connsiteY17" fmla="*/ 471093 h 1008871"/>
                  <a:gd name="connsiteX18" fmla="*/ 409878 w 922799"/>
                  <a:gd name="connsiteY18" fmla="*/ 422882 h 1008871"/>
                  <a:gd name="connsiteX19" fmla="*/ 340893 w 922799"/>
                  <a:gd name="connsiteY19" fmla="*/ 305999 h 1008871"/>
                  <a:gd name="connsiteX20" fmla="*/ 237101 w 922799"/>
                  <a:gd name="connsiteY20" fmla="*/ 408693 h 1008871"/>
                  <a:gd name="connsiteX21" fmla="*/ 138876 w 922799"/>
                  <a:gd name="connsiteY21" fmla="*/ 550583 h 1008871"/>
                  <a:gd name="connsiteX22" fmla="*/ 44805 w 922799"/>
                  <a:gd name="connsiteY22" fmla="*/ 359071 h 1008871"/>
                  <a:gd name="connsiteX23" fmla="*/ 7098 w 922799"/>
                  <a:gd name="connsiteY23" fmla="*/ 293535 h 1008871"/>
                  <a:gd name="connsiteX24" fmla="*/ 163883 w 922799"/>
                  <a:gd name="connsiteY24" fmla="*/ 158308 h 1008871"/>
                  <a:gd name="connsiteX25" fmla="*/ 82355 w 922799"/>
                  <a:gd name="connsiteY25" fmla="*/ 59533 h 1008871"/>
                  <a:gd name="connsiteX26" fmla="*/ 275435 w 922799"/>
                  <a:gd name="connsiteY26" fmla="*/ 70195 h 1008871"/>
                  <a:gd name="connsiteX27" fmla="*/ 362999 w 922799"/>
                  <a:gd name="connsiteY27" fmla="*/ 24100 h 1008871"/>
                  <a:gd name="connsiteX28" fmla="*/ 575443 w 922799"/>
                  <a:gd name="connsiteY28" fmla="*/ 47069 h 1008871"/>
                  <a:gd name="connsiteX29" fmla="*/ 777695 w 922799"/>
                  <a:gd name="connsiteY29" fmla="*/ 290085 h 1008871"/>
                  <a:gd name="connsiteX30" fmla="*/ 922799 w 922799"/>
                  <a:gd name="connsiteY30" fmla="*/ 344333 h 1008871"/>
                  <a:gd name="connsiteX31" fmla="*/ 795882 w 922799"/>
                  <a:gd name="connsiteY31" fmla="*/ 413945 h 1008871"/>
                  <a:gd name="connsiteX32" fmla="*/ 679861 w 922799"/>
                  <a:gd name="connsiteY32" fmla="*/ 630543 h 100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2799" h="1008871">
                    <a:moveTo>
                      <a:pt x="679861" y="630543"/>
                    </a:moveTo>
                    <a:cubicBezTo>
                      <a:pt x="700870" y="603890"/>
                      <a:pt x="699616" y="554738"/>
                      <a:pt x="685349" y="527065"/>
                    </a:cubicBezTo>
                    <a:cubicBezTo>
                      <a:pt x="669670" y="496414"/>
                      <a:pt x="641606" y="477992"/>
                      <a:pt x="618715" y="477522"/>
                    </a:cubicBezTo>
                    <a:cubicBezTo>
                      <a:pt x="590024" y="476973"/>
                      <a:pt x="569406" y="504880"/>
                      <a:pt x="591278" y="573160"/>
                    </a:cubicBezTo>
                    <a:cubicBezTo>
                      <a:pt x="606956" y="622547"/>
                      <a:pt x="656971" y="770003"/>
                      <a:pt x="636118" y="815706"/>
                    </a:cubicBezTo>
                    <a:cubicBezTo>
                      <a:pt x="621537" y="843065"/>
                      <a:pt x="583831" y="845260"/>
                      <a:pt x="557726" y="862742"/>
                    </a:cubicBezTo>
                    <a:cubicBezTo>
                      <a:pt x="523469" y="886259"/>
                      <a:pt x="509436" y="919811"/>
                      <a:pt x="488898" y="955166"/>
                    </a:cubicBezTo>
                    <a:cubicBezTo>
                      <a:pt x="464361" y="997655"/>
                      <a:pt x="409721" y="1010041"/>
                      <a:pt x="376953" y="1008787"/>
                    </a:cubicBezTo>
                    <a:cubicBezTo>
                      <a:pt x="284607" y="1006200"/>
                      <a:pt x="253015" y="941212"/>
                      <a:pt x="254191" y="855921"/>
                    </a:cubicBezTo>
                    <a:cubicBezTo>
                      <a:pt x="254818" y="809670"/>
                      <a:pt x="255288" y="795011"/>
                      <a:pt x="269869" y="751032"/>
                    </a:cubicBezTo>
                    <a:cubicBezTo>
                      <a:pt x="249722" y="745467"/>
                      <a:pt x="232633" y="734413"/>
                      <a:pt x="231692" y="713326"/>
                    </a:cubicBezTo>
                    <a:cubicBezTo>
                      <a:pt x="233025" y="668172"/>
                      <a:pt x="290486" y="639402"/>
                      <a:pt x="325763" y="624821"/>
                    </a:cubicBezTo>
                    <a:cubicBezTo>
                      <a:pt x="355944" y="612748"/>
                      <a:pt x="420226" y="593464"/>
                      <a:pt x="443743" y="629603"/>
                    </a:cubicBezTo>
                    <a:cubicBezTo>
                      <a:pt x="456757" y="649593"/>
                      <a:pt x="457462" y="679539"/>
                      <a:pt x="468359" y="702900"/>
                    </a:cubicBezTo>
                    <a:lnTo>
                      <a:pt x="472121" y="710739"/>
                    </a:lnTo>
                    <a:cubicBezTo>
                      <a:pt x="490622" y="747191"/>
                      <a:pt x="508496" y="776745"/>
                      <a:pt x="546751" y="744134"/>
                    </a:cubicBezTo>
                    <a:cubicBezTo>
                      <a:pt x="570269" y="723987"/>
                      <a:pt x="573875" y="691768"/>
                      <a:pt x="576540" y="661116"/>
                    </a:cubicBezTo>
                    <a:cubicBezTo>
                      <a:pt x="583909" y="576296"/>
                      <a:pt x="534992" y="517894"/>
                      <a:pt x="517589" y="471093"/>
                    </a:cubicBezTo>
                    <a:cubicBezTo>
                      <a:pt x="501048" y="426410"/>
                      <a:pt x="444998" y="410026"/>
                      <a:pt x="409878" y="422882"/>
                    </a:cubicBezTo>
                    <a:cubicBezTo>
                      <a:pt x="402980" y="392701"/>
                      <a:pt x="394670" y="308586"/>
                      <a:pt x="340893" y="305999"/>
                    </a:cubicBezTo>
                    <a:cubicBezTo>
                      <a:pt x="297934" y="303961"/>
                      <a:pt x="219071" y="346214"/>
                      <a:pt x="237101" y="408693"/>
                    </a:cubicBezTo>
                    <a:cubicBezTo>
                      <a:pt x="252074" y="465292"/>
                      <a:pt x="181599" y="554581"/>
                      <a:pt x="138876" y="550583"/>
                    </a:cubicBezTo>
                    <a:cubicBezTo>
                      <a:pt x="166470" y="451730"/>
                      <a:pt x="-19085" y="532318"/>
                      <a:pt x="44805" y="359071"/>
                    </a:cubicBezTo>
                    <a:cubicBezTo>
                      <a:pt x="60875" y="312035"/>
                      <a:pt x="44805" y="277778"/>
                      <a:pt x="7098" y="293535"/>
                    </a:cubicBezTo>
                    <a:cubicBezTo>
                      <a:pt x="-32804" y="206284"/>
                      <a:pt x="105951" y="168107"/>
                      <a:pt x="163883" y="158308"/>
                    </a:cubicBezTo>
                    <a:cubicBezTo>
                      <a:pt x="162236" y="135731"/>
                      <a:pt x="142325" y="72782"/>
                      <a:pt x="82355" y="59533"/>
                    </a:cubicBezTo>
                    <a:cubicBezTo>
                      <a:pt x="162785" y="-2083"/>
                      <a:pt x="215230" y="77093"/>
                      <a:pt x="275435" y="70195"/>
                    </a:cubicBezTo>
                    <a:cubicBezTo>
                      <a:pt x="315494" y="65648"/>
                      <a:pt x="322470" y="42130"/>
                      <a:pt x="362999" y="24100"/>
                    </a:cubicBezTo>
                    <a:cubicBezTo>
                      <a:pt x="453856" y="-16586"/>
                      <a:pt x="549181" y="-3651"/>
                      <a:pt x="575443" y="47069"/>
                    </a:cubicBezTo>
                    <a:cubicBezTo>
                      <a:pt x="704163" y="54516"/>
                      <a:pt x="740067" y="203854"/>
                      <a:pt x="777695" y="290085"/>
                    </a:cubicBezTo>
                    <a:cubicBezTo>
                      <a:pt x="796117" y="331712"/>
                      <a:pt x="851149" y="386665"/>
                      <a:pt x="922799" y="344333"/>
                    </a:cubicBezTo>
                    <a:cubicBezTo>
                      <a:pt x="901006" y="413005"/>
                      <a:pt x="843545" y="428291"/>
                      <a:pt x="795882" y="413945"/>
                    </a:cubicBezTo>
                    <a:cubicBezTo>
                      <a:pt x="803408" y="510211"/>
                      <a:pt x="795569" y="623331"/>
                      <a:pt x="679861" y="630543"/>
                    </a:cubicBezTo>
                    <a:close/>
                  </a:path>
                </a:pathLst>
              </a:custGeom>
              <a:solidFill>
                <a:srgbClr val="731D24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7A76DC11-D1B1-7B95-6681-9C866B7781D1}"/>
                  </a:ext>
                </a:extLst>
              </p:cNvPr>
              <p:cNvSpPr/>
              <p:nvPr/>
            </p:nvSpPr>
            <p:spPr>
              <a:xfrm>
                <a:off x="9129837" y="4499836"/>
                <a:ext cx="121295" cy="135491"/>
              </a:xfrm>
              <a:custGeom>
                <a:avLst/>
                <a:gdLst>
                  <a:gd name="connsiteX0" fmla="*/ 0 w 121295"/>
                  <a:gd name="connsiteY0" fmla="*/ 33974 h 135491"/>
                  <a:gd name="connsiteX1" fmla="*/ 117589 w 121295"/>
                  <a:gd name="connsiteY1" fmla="*/ 135492 h 135491"/>
                  <a:gd name="connsiteX2" fmla="*/ 63576 w 121295"/>
                  <a:gd name="connsiteY2" fmla="*/ 265 h 135491"/>
                  <a:gd name="connsiteX3" fmla="*/ 0 w 121295"/>
                  <a:gd name="connsiteY3" fmla="*/ 33974 h 135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295" h="135491">
                    <a:moveTo>
                      <a:pt x="0" y="33974"/>
                    </a:moveTo>
                    <a:cubicBezTo>
                      <a:pt x="31357" y="32876"/>
                      <a:pt x="75178" y="57491"/>
                      <a:pt x="117589" y="135492"/>
                    </a:cubicBezTo>
                    <a:cubicBezTo>
                      <a:pt x="130053" y="69328"/>
                      <a:pt x="110847" y="6850"/>
                      <a:pt x="63576" y="265"/>
                    </a:cubicBezTo>
                    <a:cubicBezTo>
                      <a:pt x="47662" y="-2009"/>
                      <a:pt x="28613" y="10456"/>
                      <a:pt x="0" y="33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7DEFA459-FC5D-2A1B-EF6F-0ADF332685C3}"/>
                  </a:ext>
                </a:extLst>
              </p:cNvPr>
              <p:cNvSpPr/>
              <p:nvPr/>
            </p:nvSpPr>
            <p:spPr>
              <a:xfrm>
                <a:off x="9313275" y="5110150"/>
                <a:ext cx="57775" cy="1227467"/>
              </a:xfrm>
              <a:custGeom>
                <a:avLst/>
                <a:gdLst>
                  <a:gd name="connsiteX0" fmla="*/ 0 w 57775"/>
                  <a:gd name="connsiteY0" fmla="*/ 0 h 1227467"/>
                  <a:gd name="connsiteX1" fmla="*/ 57775 w 57775"/>
                  <a:gd name="connsiteY1" fmla="*/ 0 h 1227467"/>
                  <a:gd name="connsiteX2" fmla="*/ 57775 w 57775"/>
                  <a:gd name="connsiteY2" fmla="*/ 1227468 h 1227467"/>
                  <a:gd name="connsiteX3" fmla="*/ 0 w 57775"/>
                  <a:gd name="connsiteY3" fmla="*/ 1227468 h 122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775" h="1227467">
                    <a:moveTo>
                      <a:pt x="0" y="0"/>
                    </a:moveTo>
                    <a:lnTo>
                      <a:pt x="57775" y="0"/>
                    </a:lnTo>
                    <a:lnTo>
                      <a:pt x="57775" y="1227468"/>
                    </a:lnTo>
                    <a:lnTo>
                      <a:pt x="0" y="1227468"/>
                    </a:lnTo>
                    <a:close/>
                  </a:path>
                </a:pathLst>
              </a:custGeom>
              <a:solidFill>
                <a:srgbClr val="E79A5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B46DE68A-5CCD-F100-54C6-D6910351AF35}"/>
                  </a:ext>
                </a:extLst>
              </p:cNvPr>
              <p:cNvSpPr/>
              <p:nvPr/>
            </p:nvSpPr>
            <p:spPr>
              <a:xfrm>
                <a:off x="8177683" y="5110150"/>
                <a:ext cx="57775" cy="1227467"/>
              </a:xfrm>
              <a:custGeom>
                <a:avLst/>
                <a:gdLst>
                  <a:gd name="connsiteX0" fmla="*/ 0 w 57775"/>
                  <a:gd name="connsiteY0" fmla="*/ 0 h 1227467"/>
                  <a:gd name="connsiteX1" fmla="*/ 57775 w 57775"/>
                  <a:gd name="connsiteY1" fmla="*/ 0 h 1227467"/>
                  <a:gd name="connsiteX2" fmla="*/ 57775 w 57775"/>
                  <a:gd name="connsiteY2" fmla="*/ 1227468 h 1227467"/>
                  <a:gd name="connsiteX3" fmla="*/ 0 w 57775"/>
                  <a:gd name="connsiteY3" fmla="*/ 1227468 h 122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775" h="1227467">
                    <a:moveTo>
                      <a:pt x="0" y="0"/>
                    </a:moveTo>
                    <a:lnTo>
                      <a:pt x="57775" y="0"/>
                    </a:lnTo>
                    <a:lnTo>
                      <a:pt x="57775" y="1227468"/>
                    </a:lnTo>
                    <a:lnTo>
                      <a:pt x="0" y="1227468"/>
                    </a:lnTo>
                    <a:close/>
                  </a:path>
                </a:pathLst>
              </a:custGeom>
              <a:solidFill>
                <a:srgbClr val="E79A5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D43C0138-B507-F4F4-F514-14CB745A066A}"/>
                  </a:ext>
                </a:extLst>
              </p:cNvPr>
              <p:cNvSpPr/>
              <p:nvPr/>
            </p:nvSpPr>
            <p:spPr>
              <a:xfrm>
                <a:off x="8217506" y="5115873"/>
                <a:ext cx="1133553" cy="859337"/>
              </a:xfrm>
              <a:custGeom>
                <a:avLst/>
                <a:gdLst>
                  <a:gd name="connsiteX0" fmla="*/ 0 w 1133553"/>
                  <a:gd name="connsiteY0" fmla="*/ 0 h 859337"/>
                  <a:gd name="connsiteX1" fmla="*/ 1133554 w 1133553"/>
                  <a:gd name="connsiteY1" fmla="*/ 0 h 859337"/>
                  <a:gd name="connsiteX2" fmla="*/ 1133554 w 1133553"/>
                  <a:gd name="connsiteY2" fmla="*/ 859337 h 859337"/>
                  <a:gd name="connsiteX3" fmla="*/ 0 w 1133553"/>
                  <a:gd name="connsiteY3" fmla="*/ 859337 h 859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3553" h="859337">
                    <a:moveTo>
                      <a:pt x="0" y="0"/>
                    </a:moveTo>
                    <a:lnTo>
                      <a:pt x="1133554" y="0"/>
                    </a:lnTo>
                    <a:lnTo>
                      <a:pt x="1133554" y="859337"/>
                    </a:lnTo>
                    <a:lnTo>
                      <a:pt x="0" y="859337"/>
                    </a:lnTo>
                    <a:close/>
                  </a:path>
                </a:pathLst>
              </a:custGeom>
              <a:solidFill>
                <a:srgbClr val="E79A5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6280FFE5-CAEA-7875-8462-9DB9D48F225C}"/>
                  </a:ext>
                </a:extLst>
              </p:cNvPr>
              <p:cNvSpPr/>
              <p:nvPr/>
            </p:nvSpPr>
            <p:spPr>
              <a:xfrm>
                <a:off x="8037850" y="5076050"/>
                <a:ext cx="1458940" cy="72199"/>
              </a:xfrm>
              <a:custGeom>
                <a:avLst/>
                <a:gdLst>
                  <a:gd name="connsiteX0" fmla="*/ 20049 w 1458940"/>
                  <a:gd name="connsiteY0" fmla="*/ 0 h 72199"/>
                  <a:gd name="connsiteX1" fmla="*/ 1438951 w 1458940"/>
                  <a:gd name="connsiteY1" fmla="*/ 0 h 72199"/>
                  <a:gd name="connsiteX2" fmla="*/ 1438951 w 1458940"/>
                  <a:gd name="connsiteY2" fmla="*/ 72200 h 72199"/>
                  <a:gd name="connsiteX3" fmla="*/ 20049 w 1458940"/>
                  <a:gd name="connsiteY3" fmla="*/ 72200 h 72199"/>
                  <a:gd name="connsiteX4" fmla="*/ 20049 w 1458940"/>
                  <a:gd name="connsiteY4" fmla="*/ 0 h 72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940" h="72199">
                    <a:moveTo>
                      <a:pt x="20049" y="0"/>
                    </a:moveTo>
                    <a:lnTo>
                      <a:pt x="1438951" y="0"/>
                    </a:lnTo>
                    <a:cubicBezTo>
                      <a:pt x="1465604" y="0"/>
                      <a:pt x="1465604" y="72200"/>
                      <a:pt x="1438951" y="72200"/>
                    </a:cubicBezTo>
                    <a:lnTo>
                      <a:pt x="20049" y="72200"/>
                    </a:lnTo>
                    <a:cubicBezTo>
                      <a:pt x="-6683" y="72200"/>
                      <a:pt x="-6683" y="0"/>
                      <a:pt x="20049" y="0"/>
                    </a:cubicBezTo>
                    <a:close/>
                  </a:path>
                </a:pathLst>
              </a:custGeom>
              <a:solidFill>
                <a:srgbClr val="E79A5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EE752A6-040D-D423-2B03-022B2C25A562}"/>
                  </a:ext>
                </a:extLst>
              </p:cNvPr>
              <p:cNvSpPr/>
              <p:nvPr/>
            </p:nvSpPr>
            <p:spPr>
              <a:xfrm>
                <a:off x="8037997" y="5076050"/>
                <a:ext cx="1456206" cy="71180"/>
              </a:xfrm>
              <a:custGeom>
                <a:avLst/>
                <a:gdLst>
                  <a:gd name="connsiteX0" fmla="*/ 34326 w 1456206"/>
                  <a:gd name="connsiteY0" fmla="*/ 17638 h 71180"/>
                  <a:gd name="connsiteX1" fmla="*/ 1453228 w 1456206"/>
                  <a:gd name="connsiteY1" fmla="*/ 17638 h 71180"/>
                  <a:gd name="connsiteX2" fmla="*/ 1456207 w 1456206"/>
                  <a:gd name="connsiteY2" fmla="*/ 18736 h 71180"/>
                  <a:gd name="connsiteX3" fmla="*/ 1438804 w 1456206"/>
                  <a:gd name="connsiteY3" fmla="*/ 0 h 71180"/>
                  <a:gd name="connsiteX4" fmla="*/ 19902 w 1456206"/>
                  <a:gd name="connsiteY4" fmla="*/ 0 h 71180"/>
                  <a:gd name="connsiteX5" fmla="*/ 16845 w 1456206"/>
                  <a:gd name="connsiteY5" fmla="*/ 71180 h 71180"/>
                  <a:gd name="connsiteX6" fmla="*/ 34326 w 1456206"/>
                  <a:gd name="connsiteY6" fmla="*/ 17638 h 71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6206" h="71180">
                    <a:moveTo>
                      <a:pt x="34326" y="17638"/>
                    </a:moveTo>
                    <a:lnTo>
                      <a:pt x="1453228" y="17638"/>
                    </a:lnTo>
                    <a:cubicBezTo>
                      <a:pt x="1454326" y="17638"/>
                      <a:pt x="1455188" y="18422"/>
                      <a:pt x="1456207" y="18736"/>
                    </a:cubicBezTo>
                    <a:cubicBezTo>
                      <a:pt x="1453228" y="8153"/>
                      <a:pt x="1447584" y="0"/>
                      <a:pt x="1438804" y="0"/>
                    </a:cubicBezTo>
                    <a:lnTo>
                      <a:pt x="19902" y="0"/>
                    </a:lnTo>
                    <a:cubicBezTo>
                      <a:pt x="-5654" y="0"/>
                      <a:pt x="-6516" y="65536"/>
                      <a:pt x="16845" y="71180"/>
                    </a:cubicBezTo>
                    <a:cubicBezTo>
                      <a:pt x="10809" y="49779"/>
                      <a:pt x="16374" y="17638"/>
                      <a:pt x="34326" y="17638"/>
                    </a:cubicBezTo>
                    <a:close/>
                  </a:path>
                </a:pathLst>
              </a:custGeom>
              <a:solidFill>
                <a:srgbClr val="EDB588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28DBA4A-699B-8158-B09E-BF8816B726D6}"/>
                  </a:ext>
                </a:extLst>
              </p:cNvPr>
              <p:cNvSpPr/>
              <p:nvPr/>
            </p:nvSpPr>
            <p:spPr>
              <a:xfrm>
                <a:off x="10914204" y="5626442"/>
                <a:ext cx="487836" cy="308630"/>
              </a:xfrm>
              <a:custGeom>
                <a:avLst/>
                <a:gdLst>
                  <a:gd name="connsiteX0" fmla="*/ 0 w 487836"/>
                  <a:gd name="connsiteY0" fmla="*/ 84664 h 308630"/>
                  <a:gd name="connsiteX1" fmla="*/ 154277 w 487836"/>
                  <a:gd name="connsiteY1" fmla="*/ 0 h 308630"/>
                  <a:gd name="connsiteX2" fmla="*/ 487836 w 487836"/>
                  <a:gd name="connsiteY2" fmla="*/ 124487 h 308630"/>
                  <a:gd name="connsiteX3" fmla="*/ 338499 w 487836"/>
                  <a:gd name="connsiteY3" fmla="*/ 308631 h 308630"/>
                  <a:gd name="connsiteX4" fmla="*/ 0 w 487836"/>
                  <a:gd name="connsiteY4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836" h="308630">
                    <a:moveTo>
                      <a:pt x="0" y="84664"/>
                    </a:moveTo>
                    <a:cubicBezTo>
                      <a:pt x="57540" y="85291"/>
                      <a:pt x="107006" y="75178"/>
                      <a:pt x="154277" y="0"/>
                    </a:cubicBezTo>
                    <a:cubicBezTo>
                      <a:pt x="188691" y="106849"/>
                      <a:pt x="384593" y="77138"/>
                      <a:pt x="487836" y="124487"/>
                    </a:cubicBezTo>
                    <a:cubicBezTo>
                      <a:pt x="422300" y="171217"/>
                      <a:pt x="370686" y="234863"/>
                      <a:pt x="338499" y="308631"/>
                    </a:cubicBezTo>
                    <a:cubicBezTo>
                      <a:pt x="244663" y="260968"/>
                      <a:pt x="29084" y="197705"/>
                      <a:pt x="0" y="84664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2F07F849-750B-345D-85F7-C20E3D000CED}"/>
                  </a:ext>
                </a:extLst>
              </p:cNvPr>
              <p:cNvSpPr/>
              <p:nvPr/>
            </p:nvSpPr>
            <p:spPr>
              <a:xfrm>
                <a:off x="6880838" y="5118225"/>
                <a:ext cx="377145" cy="466121"/>
              </a:xfrm>
              <a:custGeom>
                <a:avLst/>
                <a:gdLst>
                  <a:gd name="connsiteX0" fmla="*/ 308944 w 377145"/>
                  <a:gd name="connsiteY0" fmla="*/ 466121 h 466121"/>
                  <a:gd name="connsiteX1" fmla="*/ 377146 w 377145"/>
                  <a:gd name="connsiteY1" fmla="*/ 235177 h 466121"/>
                  <a:gd name="connsiteX2" fmla="*/ 102772 w 377145"/>
                  <a:gd name="connsiteY2" fmla="*/ 0 h 466121"/>
                  <a:gd name="connsiteX3" fmla="*/ 0 w 377145"/>
                  <a:gd name="connsiteY3" fmla="*/ 213698 h 466121"/>
                  <a:gd name="connsiteX4" fmla="*/ 308944 w 377145"/>
                  <a:gd name="connsiteY4" fmla="*/ 466121 h 46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45" h="466121">
                    <a:moveTo>
                      <a:pt x="308944" y="466121"/>
                    </a:moveTo>
                    <a:cubicBezTo>
                      <a:pt x="345397" y="399644"/>
                      <a:pt x="321957" y="307298"/>
                      <a:pt x="377146" y="235177"/>
                    </a:cubicBezTo>
                    <a:cubicBezTo>
                      <a:pt x="329405" y="125428"/>
                      <a:pt x="189788" y="73454"/>
                      <a:pt x="102772" y="0"/>
                    </a:cubicBezTo>
                    <a:cubicBezTo>
                      <a:pt x="88434" y="79208"/>
                      <a:pt x="52923" y="153046"/>
                      <a:pt x="0" y="213698"/>
                    </a:cubicBezTo>
                    <a:cubicBezTo>
                      <a:pt x="68593" y="296558"/>
                      <a:pt x="206094" y="297813"/>
                      <a:pt x="308944" y="4661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BA136D08-AC0E-C572-53B6-9E73DAB12F79}"/>
                  </a:ext>
                </a:extLst>
              </p:cNvPr>
              <p:cNvSpPr/>
              <p:nvPr/>
            </p:nvSpPr>
            <p:spPr>
              <a:xfrm>
                <a:off x="11135192" y="4466539"/>
                <a:ext cx="477958" cy="270575"/>
              </a:xfrm>
              <a:custGeom>
                <a:avLst/>
                <a:gdLst>
                  <a:gd name="connsiteX0" fmla="*/ 0 w 477958"/>
                  <a:gd name="connsiteY0" fmla="*/ 223663 h 270575"/>
                  <a:gd name="connsiteX1" fmla="*/ 118530 w 477958"/>
                  <a:gd name="connsiteY1" fmla="*/ 14042 h 270575"/>
                  <a:gd name="connsiteX2" fmla="*/ 477959 w 477958"/>
                  <a:gd name="connsiteY2" fmla="*/ 47594 h 270575"/>
                  <a:gd name="connsiteX3" fmla="*/ 395960 w 477958"/>
                  <a:gd name="connsiteY3" fmla="*/ 270072 h 270575"/>
                  <a:gd name="connsiteX4" fmla="*/ 0 w 477958"/>
                  <a:gd name="connsiteY4" fmla="*/ 223663 h 27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7958" h="270575">
                    <a:moveTo>
                      <a:pt x="0" y="223663"/>
                    </a:moveTo>
                    <a:cubicBezTo>
                      <a:pt x="22421" y="151307"/>
                      <a:pt x="105046" y="103880"/>
                      <a:pt x="118530" y="14042"/>
                    </a:cubicBezTo>
                    <a:cubicBezTo>
                      <a:pt x="230395" y="-27819"/>
                      <a:pt x="364995" y="36149"/>
                      <a:pt x="477959" y="47594"/>
                    </a:cubicBezTo>
                    <a:cubicBezTo>
                      <a:pt x="430978" y="112958"/>
                      <a:pt x="402639" y="189853"/>
                      <a:pt x="395960" y="270072"/>
                    </a:cubicBezTo>
                    <a:cubicBezTo>
                      <a:pt x="289033" y="278381"/>
                      <a:pt x="192767" y="180469"/>
                      <a:pt x="0" y="223663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80294242-06FE-736B-44C9-94E7AC7297A0}"/>
                  </a:ext>
                </a:extLst>
              </p:cNvPr>
              <p:cNvSpPr/>
              <p:nvPr/>
            </p:nvSpPr>
            <p:spPr>
              <a:xfrm>
                <a:off x="7797166" y="3284314"/>
                <a:ext cx="252266" cy="482191"/>
              </a:xfrm>
              <a:custGeom>
                <a:avLst/>
                <a:gdLst>
                  <a:gd name="connsiteX0" fmla="*/ 120724 w 252266"/>
                  <a:gd name="connsiteY0" fmla="*/ 482192 h 482191"/>
                  <a:gd name="connsiteX1" fmla="*/ 0 w 252266"/>
                  <a:gd name="connsiteY1" fmla="*/ 354098 h 482191"/>
                  <a:gd name="connsiteX2" fmla="*/ 36452 w 252266"/>
                  <a:gd name="connsiteY2" fmla="*/ 0 h 482191"/>
                  <a:gd name="connsiteX3" fmla="*/ 252267 w 252266"/>
                  <a:gd name="connsiteY3" fmla="*/ 98147 h 482191"/>
                  <a:gd name="connsiteX4" fmla="*/ 120724 w 252266"/>
                  <a:gd name="connsiteY4" fmla="*/ 482192 h 482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266" h="482191">
                    <a:moveTo>
                      <a:pt x="120724" y="482192"/>
                    </a:moveTo>
                    <a:cubicBezTo>
                      <a:pt x="106849" y="426298"/>
                      <a:pt x="84585" y="380987"/>
                      <a:pt x="0" y="354098"/>
                    </a:cubicBezTo>
                    <a:cubicBezTo>
                      <a:pt x="94698" y="293971"/>
                      <a:pt x="16619" y="111788"/>
                      <a:pt x="36452" y="0"/>
                    </a:cubicBezTo>
                    <a:cubicBezTo>
                      <a:pt x="98163" y="51676"/>
                      <a:pt x="172761" y="85605"/>
                      <a:pt x="252267" y="98147"/>
                    </a:cubicBezTo>
                    <a:cubicBezTo>
                      <a:pt x="229454" y="201390"/>
                      <a:pt x="222634" y="425514"/>
                      <a:pt x="120724" y="482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7A5D7869-2BB4-C694-87BF-F9ABFBE5C030}"/>
                  </a:ext>
                </a:extLst>
              </p:cNvPr>
              <p:cNvSpPr/>
              <p:nvPr/>
            </p:nvSpPr>
            <p:spPr>
              <a:xfrm>
                <a:off x="9348962" y="5019764"/>
                <a:ext cx="1590345" cy="1221553"/>
              </a:xfrm>
              <a:custGeom>
                <a:avLst/>
                <a:gdLst>
                  <a:gd name="connsiteX0" fmla="*/ 1072545 w 1590345"/>
                  <a:gd name="connsiteY0" fmla="*/ 93287 h 1221553"/>
                  <a:gd name="connsiteX1" fmla="*/ 1545251 w 1590345"/>
                  <a:gd name="connsiteY1" fmla="*/ 0 h 1221553"/>
                  <a:gd name="connsiteX2" fmla="*/ 1338531 w 1590345"/>
                  <a:gd name="connsiteY2" fmla="*/ 407248 h 1221553"/>
                  <a:gd name="connsiteX3" fmla="*/ 763679 w 1590345"/>
                  <a:gd name="connsiteY3" fmla="*/ 602602 h 1221553"/>
                  <a:gd name="connsiteX4" fmla="*/ 166251 w 1590345"/>
                  <a:gd name="connsiteY4" fmla="*/ 1192270 h 1221553"/>
                  <a:gd name="connsiteX5" fmla="*/ 56502 w 1590345"/>
                  <a:gd name="connsiteY5" fmla="*/ 1187879 h 1221553"/>
                  <a:gd name="connsiteX6" fmla="*/ 18873 w 1590345"/>
                  <a:gd name="connsiteY6" fmla="*/ 1106430 h 1221553"/>
                  <a:gd name="connsiteX7" fmla="*/ 584004 w 1590345"/>
                  <a:gd name="connsiteY7" fmla="*/ 455773 h 1221553"/>
                  <a:gd name="connsiteX8" fmla="*/ 1072545 w 1590345"/>
                  <a:gd name="connsiteY8" fmla="*/ 93287 h 122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0345" h="1221553">
                    <a:moveTo>
                      <a:pt x="1072545" y="93287"/>
                    </a:moveTo>
                    <a:cubicBezTo>
                      <a:pt x="1270251" y="103870"/>
                      <a:pt x="1432680" y="65458"/>
                      <a:pt x="1545251" y="0"/>
                    </a:cubicBezTo>
                    <a:cubicBezTo>
                      <a:pt x="1650219" y="245133"/>
                      <a:pt x="1568142" y="369542"/>
                      <a:pt x="1338531" y="407248"/>
                    </a:cubicBezTo>
                    <a:cubicBezTo>
                      <a:pt x="1035152" y="457106"/>
                      <a:pt x="964364" y="432882"/>
                      <a:pt x="763679" y="602602"/>
                    </a:cubicBezTo>
                    <a:cubicBezTo>
                      <a:pt x="457008" y="861924"/>
                      <a:pt x="235393" y="1092633"/>
                      <a:pt x="166251" y="1192270"/>
                    </a:cubicBezTo>
                    <a:cubicBezTo>
                      <a:pt x="129172" y="1245655"/>
                      <a:pt x="104870" y="1214846"/>
                      <a:pt x="56502" y="1187879"/>
                    </a:cubicBezTo>
                    <a:cubicBezTo>
                      <a:pt x="12602" y="1163343"/>
                      <a:pt x="-23458" y="1143901"/>
                      <a:pt x="18873" y="1106430"/>
                    </a:cubicBezTo>
                    <a:cubicBezTo>
                      <a:pt x="100872" y="1033839"/>
                      <a:pt x="327113" y="737123"/>
                      <a:pt x="584004" y="455773"/>
                    </a:cubicBezTo>
                    <a:cubicBezTo>
                      <a:pt x="800132" y="219577"/>
                      <a:pt x="883541" y="180146"/>
                      <a:pt x="1072545" y="93287"/>
                    </a:cubicBezTo>
                    <a:close/>
                  </a:path>
                </a:pathLst>
              </a:custGeom>
              <a:solidFill>
                <a:srgbClr val="191F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5AFF9102-6BBE-DC0E-8E4D-219A1647B5AA}"/>
                  </a:ext>
                </a:extLst>
              </p:cNvPr>
              <p:cNvSpPr/>
              <p:nvPr/>
            </p:nvSpPr>
            <p:spPr>
              <a:xfrm>
                <a:off x="7518089" y="4869520"/>
                <a:ext cx="619143" cy="300364"/>
              </a:xfrm>
              <a:custGeom>
                <a:avLst/>
                <a:gdLst>
                  <a:gd name="connsiteX0" fmla="*/ 0 w 619143"/>
                  <a:gd name="connsiteY0" fmla="*/ 192340 h 300364"/>
                  <a:gd name="connsiteX1" fmla="*/ 147848 w 619143"/>
                  <a:gd name="connsiteY1" fmla="*/ 12038 h 300364"/>
                  <a:gd name="connsiteX2" fmla="*/ 619143 w 619143"/>
                  <a:gd name="connsiteY2" fmla="*/ 279 h 300364"/>
                  <a:gd name="connsiteX3" fmla="*/ 526640 w 619143"/>
                  <a:gd name="connsiteY3" fmla="*/ 300365 h 300364"/>
                  <a:gd name="connsiteX4" fmla="*/ 0 w 619143"/>
                  <a:gd name="connsiteY4" fmla="*/ 192340 h 300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43" h="300364">
                    <a:moveTo>
                      <a:pt x="0" y="192340"/>
                    </a:moveTo>
                    <a:cubicBezTo>
                      <a:pt x="71102" y="164746"/>
                      <a:pt x="126839" y="127823"/>
                      <a:pt x="147848" y="12038"/>
                    </a:cubicBezTo>
                    <a:cubicBezTo>
                      <a:pt x="242860" y="126334"/>
                      <a:pt x="469257" y="-6855"/>
                      <a:pt x="619143" y="279"/>
                    </a:cubicBezTo>
                    <a:cubicBezTo>
                      <a:pt x="566463" y="79141"/>
                      <a:pt x="530795" y="186225"/>
                      <a:pt x="526640" y="300365"/>
                    </a:cubicBezTo>
                    <a:cubicBezTo>
                      <a:pt x="387572" y="288214"/>
                      <a:pt x="91484" y="317297"/>
                      <a:pt x="0" y="1923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C9A4277-E92C-7F66-A326-AD97F476325B}"/>
                  </a:ext>
                </a:extLst>
              </p:cNvPr>
              <p:cNvSpPr/>
              <p:nvPr/>
            </p:nvSpPr>
            <p:spPr>
              <a:xfrm>
                <a:off x="6698967" y="4181436"/>
                <a:ext cx="457968" cy="234730"/>
              </a:xfrm>
              <a:custGeom>
                <a:avLst/>
                <a:gdLst>
                  <a:gd name="connsiteX0" fmla="*/ 0 w 457968"/>
                  <a:gd name="connsiteY0" fmla="*/ 172777 h 234730"/>
                  <a:gd name="connsiteX1" fmla="*/ 103243 w 457968"/>
                  <a:gd name="connsiteY1" fmla="*/ 30259 h 234730"/>
                  <a:gd name="connsiteX2" fmla="*/ 457968 w 457968"/>
                  <a:gd name="connsiteY2" fmla="*/ 0 h 234730"/>
                  <a:gd name="connsiteX3" fmla="*/ 401761 w 457968"/>
                  <a:gd name="connsiteY3" fmla="*/ 230395 h 234730"/>
                  <a:gd name="connsiteX4" fmla="*/ 0 w 457968"/>
                  <a:gd name="connsiteY4" fmla="*/ 172777 h 234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8" h="234730">
                    <a:moveTo>
                      <a:pt x="0" y="172777"/>
                    </a:moveTo>
                    <a:cubicBezTo>
                      <a:pt x="52366" y="148710"/>
                      <a:pt x="92660" y="118373"/>
                      <a:pt x="103243" y="30259"/>
                    </a:cubicBezTo>
                    <a:cubicBezTo>
                      <a:pt x="180067" y="112101"/>
                      <a:pt x="344456" y="1411"/>
                      <a:pt x="457968" y="0"/>
                    </a:cubicBezTo>
                    <a:cubicBezTo>
                      <a:pt x="418749" y="70302"/>
                      <a:pt x="399323" y="149925"/>
                      <a:pt x="401761" y="230395"/>
                    </a:cubicBezTo>
                    <a:cubicBezTo>
                      <a:pt x="296558" y="227416"/>
                      <a:pt x="74394" y="262536"/>
                      <a:pt x="0" y="1727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3E8423F8-27C1-0E64-BAAA-C86D69D55149}"/>
                  </a:ext>
                </a:extLst>
              </p:cNvPr>
              <p:cNvSpPr/>
              <p:nvPr/>
            </p:nvSpPr>
            <p:spPr>
              <a:xfrm>
                <a:off x="9176794" y="2655293"/>
                <a:ext cx="487757" cy="308630"/>
              </a:xfrm>
              <a:custGeom>
                <a:avLst/>
                <a:gdLst>
                  <a:gd name="connsiteX0" fmla="*/ 0 w 487757"/>
                  <a:gd name="connsiteY0" fmla="*/ 84664 h 308630"/>
                  <a:gd name="connsiteX1" fmla="*/ 154276 w 487757"/>
                  <a:gd name="connsiteY1" fmla="*/ 0 h 308630"/>
                  <a:gd name="connsiteX2" fmla="*/ 487757 w 487757"/>
                  <a:gd name="connsiteY2" fmla="*/ 124487 h 308630"/>
                  <a:gd name="connsiteX3" fmla="*/ 338812 w 487757"/>
                  <a:gd name="connsiteY3" fmla="*/ 308631 h 308630"/>
                  <a:gd name="connsiteX4" fmla="*/ 0 w 487757"/>
                  <a:gd name="connsiteY4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308630">
                    <a:moveTo>
                      <a:pt x="0" y="84664"/>
                    </a:moveTo>
                    <a:cubicBezTo>
                      <a:pt x="57540" y="85291"/>
                      <a:pt x="107006" y="75178"/>
                      <a:pt x="154276" y="0"/>
                    </a:cubicBezTo>
                    <a:cubicBezTo>
                      <a:pt x="188691" y="106849"/>
                      <a:pt x="384593" y="77216"/>
                      <a:pt x="487757" y="124487"/>
                    </a:cubicBezTo>
                    <a:cubicBezTo>
                      <a:pt x="422378" y="171279"/>
                      <a:pt x="370906" y="234918"/>
                      <a:pt x="338812" y="308631"/>
                    </a:cubicBezTo>
                    <a:cubicBezTo>
                      <a:pt x="244663" y="260968"/>
                      <a:pt x="29084" y="197705"/>
                      <a:pt x="0" y="84664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EB899C0-37DD-8134-5016-DDCCD63EA7D1}"/>
                  </a:ext>
                </a:extLst>
              </p:cNvPr>
              <p:cNvSpPr/>
              <p:nvPr/>
            </p:nvSpPr>
            <p:spPr>
              <a:xfrm>
                <a:off x="10422684" y="2835517"/>
                <a:ext cx="487757" cy="308630"/>
              </a:xfrm>
              <a:custGeom>
                <a:avLst/>
                <a:gdLst>
                  <a:gd name="connsiteX0" fmla="*/ 0 w 487757"/>
                  <a:gd name="connsiteY0" fmla="*/ 84664 h 308630"/>
                  <a:gd name="connsiteX1" fmla="*/ 154276 w 487757"/>
                  <a:gd name="connsiteY1" fmla="*/ 0 h 308630"/>
                  <a:gd name="connsiteX2" fmla="*/ 487757 w 487757"/>
                  <a:gd name="connsiteY2" fmla="*/ 124487 h 308630"/>
                  <a:gd name="connsiteX3" fmla="*/ 338812 w 487757"/>
                  <a:gd name="connsiteY3" fmla="*/ 308631 h 308630"/>
                  <a:gd name="connsiteX4" fmla="*/ 0 w 487757"/>
                  <a:gd name="connsiteY4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308630">
                    <a:moveTo>
                      <a:pt x="0" y="84664"/>
                    </a:moveTo>
                    <a:cubicBezTo>
                      <a:pt x="57540" y="85291"/>
                      <a:pt x="107005" y="75178"/>
                      <a:pt x="154276" y="0"/>
                    </a:cubicBezTo>
                    <a:cubicBezTo>
                      <a:pt x="188691" y="106849"/>
                      <a:pt x="384593" y="77217"/>
                      <a:pt x="487757" y="124487"/>
                    </a:cubicBezTo>
                    <a:cubicBezTo>
                      <a:pt x="422386" y="171287"/>
                      <a:pt x="370921" y="234926"/>
                      <a:pt x="338812" y="308631"/>
                    </a:cubicBezTo>
                    <a:cubicBezTo>
                      <a:pt x="244584" y="260968"/>
                      <a:pt x="29083" y="197706"/>
                      <a:pt x="0" y="84664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808C3FA9-D9CF-4E80-045D-25FD3F676282}"/>
                  </a:ext>
                </a:extLst>
              </p:cNvPr>
              <p:cNvSpPr/>
              <p:nvPr/>
            </p:nvSpPr>
            <p:spPr>
              <a:xfrm>
                <a:off x="9087113" y="3798299"/>
                <a:ext cx="666648" cy="1008523"/>
              </a:xfrm>
              <a:custGeom>
                <a:avLst/>
                <a:gdLst>
                  <a:gd name="connsiteX0" fmla="*/ 539732 w 666648"/>
                  <a:gd name="connsiteY0" fmla="*/ 413945 h 1008523"/>
                  <a:gd name="connsiteX1" fmla="*/ 666649 w 666648"/>
                  <a:gd name="connsiteY1" fmla="*/ 344333 h 1008523"/>
                  <a:gd name="connsiteX2" fmla="*/ 521544 w 666648"/>
                  <a:gd name="connsiteY2" fmla="*/ 290085 h 1008523"/>
                  <a:gd name="connsiteX3" fmla="*/ 319292 w 666648"/>
                  <a:gd name="connsiteY3" fmla="*/ 47069 h 1008523"/>
                  <a:gd name="connsiteX4" fmla="*/ 106849 w 666648"/>
                  <a:gd name="connsiteY4" fmla="*/ 24100 h 1008523"/>
                  <a:gd name="connsiteX5" fmla="*/ 44605 w 666648"/>
                  <a:gd name="connsiteY5" fmla="*/ 63296 h 1008523"/>
                  <a:gd name="connsiteX6" fmla="*/ 233296 w 666648"/>
                  <a:gd name="connsiteY6" fmla="*/ 154545 h 1008523"/>
                  <a:gd name="connsiteX7" fmla="*/ 157647 w 666648"/>
                  <a:gd name="connsiteY7" fmla="*/ 421784 h 1008523"/>
                  <a:gd name="connsiteX8" fmla="*/ 261439 w 666648"/>
                  <a:gd name="connsiteY8" fmla="*/ 471015 h 1008523"/>
                  <a:gd name="connsiteX9" fmla="*/ 320390 w 666648"/>
                  <a:gd name="connsiteY9" fmla="*/ 661038 h 1008523"/>
                  <a:gd name="connsiteX10" fmla="*/ 290601 w 666648"/>
                  <a:gd name="connsiteY10" fmla="*/ 744056 h 1008523"/>
                  <a:gd name="connsiteX11" fmla="*/ 251404 w 666648"/>
                  <a:gd name="connsiteY11" fmla="*/ 755814 h 1008523"/>
                  <a:gd name="connsiteX12" fmla="*/ 0 w 666648"/>
                  <a:gd name="connsiteY12" fmla="*/ 891276 h 1008523"/>
                  <a:gd name="connsiteX13" fmla="*/ 120881 w 666648"/>
                  <a:gd name="connsiteY13" fmla="*/ 1008473 h 1008523"/>
                  <a:gd name="connsiteX14" fmla="*/ 232825 w 666648"/>
                  <a:gd name="connsiteY14" fmla="*/ 954853 h 1008523"/>
                  <a:gd name="connsiteX15" fmla="*/ 301654 w 666648"/>
                  <a:gd name="connsiteY15" fmla="*/ 862428 h 1008523"/>
                  <a:gd name="connsiteX16" fmla="*/ 380046 w 666648"/>
                  <a:gd name="connsiteY16" fmla="*/ 815393 h 1008523"/>
                  <a:gd name="connsiteX17" fmla="*/ 335206 w 666648"/>
                  <a:gd name="connsiteY17" fmla="*/ 572847 h 1008523"/>
                  <a:gd name="connsiteX18" fmla="*/ 362643 w 666648"/>
                  <a:gd name="connsiteY18" fmla="*/ 477208 h 1008523"/>
                  <a:gd name="connsiteX19" fmla="*/ 429277 w 666648"/>
                  <a:gd name="connsiteY19" fmla="*/ 526752 h 1008523"/>
                  <a:gd name="connsiteX20" fmla="*/ 423789 w 666648"/>
                  <a:gd name="connsiteY20" fmla="*/ 630230 h 1008523"/>
                  <a:gd name="connsiteX21" fmla="*/ 539732 w 666648"/>
                  <a:gd name="connsiteY21" fmla="*/ 413945 h 100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6648" h="1008523">
                    <a:moveTo>
                      <a:pt x="539732" y="413945"/>
                    </a:moveTo>
                    <a:cubicBezTo>
                      <a:pt x="587394" y="428291"/>
                      <a:pt x="644856" y="413005"/>
                      <a:pt x="666649" y="344333"/>
                    </a:cubicBezTo>
                    <a:cubicBezTo>
                      <a:pt x="594998" y="386665"/>
                      <a:pt x="539967" y="331712"/>
                      <a:pt x="521544" y="290085"/>
                    </a:cubicBezTo>
                    <a:cubicBezTo>
                      <a:pt x="483524" y="203854"/>
                      <a:pt x="448012" y="54516"/>
                      <a:pt x="319292" y="47069"/>
                    </a:cubicBezTo>
                    <a:cubicBezTo>
                      <a:pt x="293031" y="-3651"/>
                      <a:pt x="197706" y="-16586"/>
                      <a:pt x="106849" y="24100"/>
                    </a:cubicBezTo>
                    <a:cubicBezTo>
                      <a:pt x="76825" y="37505"/>
                      <a:pt x="65144" y="53968"/>
                      <a:pt x="44605" y="63296"/>
                    </a:cubicBezTo>
                    <a:cubicBezTo>
                      <a:pt x="57932" y="95359"/>
                      <a:pt x="102616" y="133849"/>
                      <a:pt x="233296" y="154545"/>
                    </a:cubicBezTo>
                    <a:cubicBezTo>
                      <a:pt x="473647" y="192330"/>
                      <a:pt x="201939" y="406184"/>
                      <a:pt x="157647" y="421784"/>
                    </a:cubicBezTo>
                    <a:cubicBezTo>
                      <a:pt x="192845" y="411437"/>
                      <a:pt x="245447" y="427899"/>
                      <a:pt x="261439" y="471015"/>
                    </a:cubicBezTo>
                    <a:cubicBezTo>
                      <a:pt x="278842" y="518050"/>
                      <a:pt x="327759" y="576218"/>
                      <a:pt x="320390" y="661038"/>
                    </a:cubicBezTo>
                    <a:cubicBezTo>
                      <a:pt x="317724" y="691689"/>
                      <a:pt x="314197" y="723752"/>
                      <a:pt x="290601" y="744056"/>
                    </a:cubicBezTo>
                    <a:cubicBezTo>
                      <a:pt x="274452" y="757853"/>
                      <a:pt x="261987" y="760126"/>
                      <a:pt x="251404" y="755814"/>
                    </a:cubicBezTo>
                    <a:cubicBezTo>
                      <a:pt x="229141" y="867524"/>
                      <a:pt x="167681" y="987072"/>
                      <a:pt x="0" y="891276"/>
                    </a:cubicBezTo>
                    <a:cubicBezTo>
                      <a:pt x="7839" y="958302"/>
                      <a:pt x="41940" y="1006278"/>
                      <a:pt x="120881" y="1008473"/>
                    </a:cubicBezTo>
                    <a:cubicBezTo>
                      <a:pt x="153649" y="1009414"/>
                      <a:pt x="208289" y="997341"/>
                      <a:pt x="232825" y="954853"/>
                    </a:cubicBezTo>
                    <a:cubicBezTo>
                      <a:pt x="253364" y="919498"/>
                      <a:pt x="267397" y="885789"/>
                      <a:pt x="301654" y="862428"/>
                    </a:cubicBezTo>
                    <a:cubicBezTo>
                      <a:pt x="327680" y="844711"/>
                      <a:pt x="365387" y="842516"/>
                      <a:pt x="380046" y="815393"/>
                    </a:cubicBezTo>
                    <a:cubicBezTo>
                      <a:pt x="400899" y="769690"/>
                      <a:pt x="351041" y="622234"/>
                      <a:pt x="335206" y="572847"/>
                    </a:cubicBezTo>
                    <a:cubicBezTo>
                      <a:pt x="313334" y="504567"/>
                      <a:pt x="333952" y="476659"/>
                      <a:pt x="362643" y="477208"/>
                    </a:cubicBezTo>
                    <a:cubicBezTo>
                      <a:pt x="385534" y="477678"/>
                      <a:pt x="413520" y="496101"/>
                      <a:pt x="429277" y="526752"/>
                    </a:cubicBezTo>
                    <a:cubicBezTo>
                      <a:pt x="443544" y="554424"/>
                      <a:pt x="444955" y="603576"/>
                      <a:pt x="423789" y="630230"/>
                    </a:cubicBezTo>
                    <a:cubicBezTo>
                      <a:pt x="539732" y="622861"/>
                      <a:pt x="547571" y="509741"/>
                      <a:pt x="539732" y="413945"/>
                    </a:cubicBezTo>
                    <a:close/>
                  </a:path>
                </a:pathLst>
              </a:custGeom>
              <a:solidFill>
                <a:srgbClr val="4C101A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DA324D1-0098-8468-2BAC-FAF6C3EE2FF0}"/>
                  </a:ext>
                </a:extLst>
              </p:cNvPr>
              <p:cNvSpPr/>
              <p:nvPr/>
            </p:nvSpPr>
            <p:spPr>
              <a:xfrm>
                <a:off x="9157483" y="3754354"/>
                <a:ext cx="326530" cy="625224"/>
              </a:xfrm>
              <a:custGeom>
                <a:avLst/>
                <a:gdLst>
                  <a:gd name="connsiteX0" fmla="*/ 174371 w 326530"/>
                  <a:gd name="connsiteY0" fmla="*/ 623847 h 625224"/>
                  <a:gd name="connsiteX1" fmla="*/ 252763 w 326530"/>
                  <a:gd name="connsiteY1" fmla="*/ 619378 h 625224"/>
                  <a:gd name="connsiteX2" fmla="*/ 318770 w 326530"/>
                  <a:gd name="connsiteY2" fmla="*/ 230944 h 625224"/>
                  <a:gd name="connsiteX3" fmla="*/ 321827 w 326530"/>
                  <a:gd name="connsiteY3" fmla="*/ 112963 h 625224"/>
                  <a:gd name="connsiteX4" fmla="*/ 326531 w 326530"/>
                  <a:gd name="connsiteY4" fmla="*/ 40372 h 625224"/>
                  <a:gd name="connsiteX5" fmla="*/ 270951 w 326530"/>
                  <a:gd name="connsiteY5" fmla="*/ 165408 h 625224"/>
                  <a:gd name="connsiteX6" fmla="*/ 252999 w 326530"/>
                  <a:gd name="connsiteY6" fmla="*/ 248112 h 625224"/>
                  <a:gd name="connsiteX7" fmla="*/ 214195 w 326530"/>
                  <a:gd name="connsiteY7" fmla="*/ 109201 h 625224"/>
                  <a:gd name="connsiteX8" fmla="*/ 194675 w 326530"/>
                  <a:gd name="connsiteY8" fmla="*/ 0 h 625224"/>
                  <a:gd name="connsiteX9" fmla="*/ 163318 w 326530"/>
                  <a:gd name="connsiteY9" fmla="*/ 41470 h 625224"/>
                  <a:gd name="connsiteX10" fmla="*/ 188560 w 326530"/>
                  <a:gd name="connsiteY10" fmla="*/ 200371 h 625224"/>
                  <a:gd name="connsiteX11" fmla="*/ 93627 w 326530"/>
                  <a:gd name="connsiteY11" fmla="*/ 34101 h 625224"/>
                  <a:gd name="connsiteX12" fmla="*/ 126238 w 326530"/>
                  <a:gd name="connsiteY12" fmla="*/ 225692 h 625224"/>
                  <a:gd name="connsiteX13" fmla="*/ 8101 w 326530"/>
                  <a:gd name="connsiteY13" fmla="*/ 99167 h 625224"/>
                  <a:gd name="connsiteX14" fmla="*/ 87042 w 326530"/>
                  <a:gd name="connsiteY14" fmla="*/ 273354 h 625224"/>
                  <a:gd name="connsiteX15" fmla="*/ 143093 w 326530"/>
                  <a:gd name="connsiteY15" fmla="*/ 427317 h 625224"/>
                  <a:gd name="connsiteX16" fmla="*/ 174371 w 326530"/>
                  <a:gd name="connsiteY16" fmla="*/ 623847 h 625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6530" h="625224">
                    <a:moveTo>
                      <a:pt x="174371" y="623847"/>
                    </a:moveTo>
                    <a:cubicBezTo>
                      <a:pt x="189109" y="630275"/>
                      <a:pt x="224856" y="611696"/>
                      <a:pt x="252763" y="619378"/>
                    </a:cubicBezTo>
                    <a:cubicBezTo>
                      <a:pt x="242651" y="499203"/>
                      <a:pt x="228148" y="476939"/>
                      <a:pt x="318770" y="230944"/>
                    </a:cubicBezTo>
                    <a:cubicBezTo>
                      <a:pt x="331940" y="195197"/>
                      <a:pt x="321122" y="153100"/>
                      <a:pt x="321827" y="112963"/>
                    </a:cubicBezTo>
                    <a:cubicBezTo>
                      <a:pt x="321278" y="88678"/>
                      <a:pt x="322854" y="64384"/>
                      <a:pt x="326531" y="40372"/>
                    </a:cubicBezTo>
                    <a:cubicBezTo>
                      <a:pt x="283336" y="38648"/>
                      <a:pt x="272283" y="122135"/>
                      <a:pt x="270951" y="165408"/>
                    </a:cubicBezTo>
                    <a:cubicBezTo>
                      <a:pt x="270010" y="196765"/>
                      <a:pt x="266796" y="230866"/>
                      <a:pt x="252999" y="248112"/>
                    </a:cubicBezTo>
                    <a:cubicBezTo>
                      <a:pt x="245551" y="224594"/>
                      <a:pt x="220309" y="114845"/>
                      <a:pt x="214195" y="109201"/>
                    </a:cubicBezTo>
                    <a:cubicBezTo>
                      <a:pt x="202122" y="98618"/>
                      <a:pt x="203768" y="41313"/>
                      <a:pt x="194675" y="0"/>
                    </a:cubicBezTo>
                    <a:cubicBezTo>
                      <a:pt x="173274" y="6899"/>
                      <a:pt x="165748" y="22499"/>
                      <a:pt x="163318" y="41470"/>
                    </a:cubicBezTo>
                    <a:cubicBezTo>
                      <a:pt x="160182" y="65928"/>
                      <a:pt x="182994" y="123233"/>
                      <a:pt x="188560" y="200371"/>
                    </a:cubicBezTo>
                    <a:cubicBezTo>
                      <a:pt x="157203" y="187436"/>
                      <a:pt x="109149" y="79098"/>
                      <a:pt x="93627" y="34101"/>
                    </a:cubicBezTo>
                    <a:cubicBezTo>
                      <a:pt x="41810" y="58716"/>
                      <a:pt x="90021" y="181322"/>
                      <a:pt x="126238" y="225692"/>
                    </a:cubicBezTo>
                    <a:cubicBezTo>
                      <a:pt x="77478" y="214717"/>
                      <a:pt x="25347" y="133424"/>
                      <a:pt x="8101" y="99167"/>
                    </a:cubicBezTo>
                    <a:cubicBezTo>
                      <a:pt x="-18631" y="129112"/>
                      <a:pt x="24171" y="248112"/>
                      <a:pt x="87042" y="273354"/>
                    </a:cubicBezTo>
                    <a:cubicBezTo>
                      <a:pt x="101074" y="312158"/>
                      <a:pt x="113460" y="418223"/>
                      <a:pt x="143093" y="427317"/>
                    </a:cubicBezTo>
                    <a:cubicBezTo>
                      <a:pt x="155792" y="495832"/>
                      <a:pt x="173587" y="535890"/>
                      <a:pt x="174371" y="623847"/>
                    </a:cubicBezTo>
                    <a:close/>
                  </a:path>
                </a:pathLst>
              </a:custGeom>
              <a:solidFill>
                <a:srgbClr val="FFB49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F0D9706A-2467-9CDB-31E8-409CA20CEBCD}"/>
                  </a:ext>
                </a:extLst>
              </p:cNvPr>
              <p:cNvSpPr/>
              <p:nvPr/>
            </p:nvSpPr>
            <p:spPr>
              <a:xfrm>
                <a:off x="9317508" y="4298789"/>
                <a:ext cx="671882" cy="772783"/>
              </a:xfrm>
              <a:custGeom>
                <a:avLst/>
                <a:gdLst>
                  <a:gd name="connsiteX0" fmla="*/ 466121 w 671882"/>
                  <a:gd name="connsiteY0" fmla="*/ 225064 h 772783"/>
                  <a:gd name="connsiteX1" fmla="*/ 652773 w 671882"/>
                  <a:gd name="connsiteY1" fmla="*/ 387807 h 772783"/>
                  <a:gd name="connsiteX2" fmla="*/ 17795 w 671882"/>
                  <a:gd name="connsiteY2" fmla="*/ 762522 h 772783"/>
                  <a:gd name="connsiteX3" fmla="*/ 0 w 671882"/>
                  <a:gd name="connsiteY3" fmla="*/ 33866 h 772783"/>
                  <a:gd name="connsiteX4" fmla="*/ 92817 w 671882"/>
                  <a:gd name="connsiteY4" fmla="*/ 0 h 772783"/>
                  <a:gd name="connsiteX5" fmla="*/ 148710 w 671882"/>
                  <a:gd name="connsiteY5" fmla="*/ 490423 h 772783"/>
                  <a:gd name="connsiteX6" fmla="*/ 466121 w 671882"/>
                  <a:gd name="connsiteY6" fmla="*/ 225064 h 772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882" h="772783">
                    <a:moveTo>
                      <a:pt x="466121" y="225064"/>
                    </a:moveTo>
                    <a:cubicBezTo>
                      <a:pt x="540986" y="182027"/>
                      <a:pt x="732655" y="331600"/>
                      <a:pt x="652773" y="387807"/>
                    </a:cubicBezTo>
                    <a:cubicBezTo>
                      <a:pt x="291463" y="641485"/>
                      <a:pt x="49152" y="818103"/>
                      <a:pt x="17795" y="762522"/>
                    </a:cubicBezTo>
                    <a:cubicBezTo>
                      <a:pt x="-8231" y="728892"/>
                      <a:pt x="25634" y="146359"/>
                      <a:pt x="0" y="33866"/>
                    </a:cubicBezTo>
                    <a:cubicBezTo>
                      <a:pt x="19676" y="11445"/>
                      <a:pt x="61460" y="3136"/>
                      <a:pt x="92817" y="0"/>
                    </a:cubicBezTo>
                    <a:cubicBezTo>
                      <a:pt x="121508" y="208053"/>
                      <a:pt x="151376" y="408503"/>
                      <a:pt x="148710" y="490423"/>
                    </a:cubicBezTo>
                    <a:cubicBezTo>
                      <a:pt x="344456" y="353393"/>
                      <a:pt x="409287" y="257911"/>
                      <a:pt x="466121" y="225064"/>
                    </a:cubicBezTo>
                    <a:close/>
                  </a:path>
                </a:pathLst>
              </a:custGeom>
              <a:solidFill>
                <a:srgbClr val="F9F7F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89C6BA11-4973-2AC6-0DAF-6C9B9CBA47E3}"/>
                  </a:ext>
                </a:extLst>
              </p:cNvPr>
              <p:cNvSpPr/>
              <p:nvPr/>
            </p:nvSpPr>
            <p:spPr>
              <a:xfrm>
                <a:off x="9461750" y="5019764"/>
                <a:ext cx="1477552" cy="1221669"/>
              </a:xfrm>
              <a:custGeom>
                <a:avLst/>
                <a:gdLst>
                  <a:gd name="connsiteX0" fmla="*/ 1432464 w 1477552"/>
                  <a:gd name="connsiteY0" fmla="*/ 0 h 1221669"/>
                  <a:gd name="connsiteX1" fmla="*/ 1337374 w 1477552"/>
                  <a:gd name="connsiteY1" fmla="*/ 44213 h 1221669"/>
                  <a:gd name="connsiteX2" fmla="*/ 987744 w 1477552"/>
                  <a:gd name="connsiteY2" fmla="*/ 365073 h 1221669"/>
                  <a:gd name="connsiteX3" fmla="*/ 0 w 1477552"/>
                  <a:gd name="connsiteY3" fmla="*/ 1219550 h 1221669"/>
                  <a:gd name="connsiteX4" fmla="*/ 53228 w 1477552"/>
                  <a:gd name="connsiteY4" fmla="*/ 1192662 h 1221669"/>
                  <a:gd name="connsiteX5" fmla="*/ 650657 w 1477552"/>
                  <a:gd name="connsiteY5" fmla="*/ 602994 h 1221669"/>
                  <a:gd name="connsiteX6" fmla="*/ 1225508 w 1477552"/>
                  <a:gd name="connsiteY6" fmla="*/ 407640 h 1221669"/>
                  <a:gd name="connsiteX7" fmla="*/ 1432464 w 1477552"/>
                  <a:gd name="connsiteY7" fmla="*/ 0 h 122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7552" h="1221669">
                    <a:moveTo>
                      <a:pt x="1432464" y="0"/>
                    </a:moveTo>
                    <a:cubicBezTo>
                      <a:pt x="1402110" y="17474"/>
                      <a:pt x="1370299" y="32266"/>
                      <a:pt x="1337374" y="44213"/>
                    </a:cubicBezTo>
                    <a:cubicBezTo>
                      <a:pt x="1346389" y="158196"/>
                      <a:pt x="1294023" y="307769"/>
                      <a:pt x="987744" y="365073"/>
                    </a:cubicBezTo>
                    <a:cubicBezTo>
                      <a:pt x="525229" y="451305"/>
                      <a:pt x="111709" y="1021139"/>
                      <a:pt x="0" y="1219550"/>
                    </a:cubicBezTo>
                    <a:cubicBezTo>
                      <a:pt x="17717" y="1225194"/>
                      <a:pt x="33709" y="1220648"/>
                      <a:pt x="53228" y="1192662"/>
                    </a:cubicBezTo>
                    <a:cubicBezTo>
                      <a:pt x="122370" y="1093025"/>
                      <a:pt x="343986" y="862316"/>
                      <a:pt x="650657" y="602994"/>
                    </a:cubicBezTo>
                    <a:cubicBezTo>
                      <a:pt x="851341" y="433275"/>
                      <a:pt x="922130" y="457498"/>
                      <a:pt x="1225508" y="407640"/>
                    </a:cubicBezTo>
                    <a:cubicBezTo>
                      <a:pt x="1455355" y="369542"/>
                      <a:pt x="1537431" y="245446"/>
                      <a:pt x="1432464" y="0"/>
                    </a:cubicBezTo>
                    <a:close/>
                  </a:path>
                </a:pathLst>
              </a:custGeom>
              <a:solidFill>
                <a:srgbClr val="0E124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570D6BEA-8A9F-775E-0BF9-6AD274C5AD83}"/>
                  </a:ext>
                </a:extLst>
              </p:cNvPr>
              <p:cNvSpPr/>
              <p:nvPr/>
            </p:nvSpPr>
            <p:spPr>
              <a:xfrm>
                <a:off x="9907175" y="3231555"/>
                <a:ext cx="436331" cy="376596"/>
              </a:xfrm>
              <a:custGeom>
                <a:avLst/>
                <a:gdLst>
                  <a:gd name="connsiteX0" fmla="*/ 436332 w 436331"/>
                  <a:gd name="connsiteY0" fmla="*/ 338028 h 376596"/>
                  <a:gd name="connsiteX1" fmla="*/ 198646 w 436331"/>
                  <a:gd name="connsiteY1" fmla="*/ 376597 h 376596"/>
                  <a:gd name="connsiteX2" fmla="*/ 0 w 436331"/>
                  <a:gd name="connsiteY2" fmla="*/ 75178 h 376596"/>
                  <a:gd name="connsiteX3" fmla="*/ 224908 w 436331"/>
                  <a:gd name="connsiteY3" fmla="*/ 0 h 376596"/>
                  <a:gd name="connsiteX4" fmla="*/ 436332 w 436331"/>
                  <a:gd name="connsiteY4" fmla="*/ 338028 h 376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331" h="376596">
                    <a:moveTo>
                      <a:pt x="436332" y="338028"/>
                    </a:moveTo>
                    <a:cubicBezTo>
                      <a:pt x="365779" y="365779"/>
                      <a:pt x="277117" y="330973"/>
                      <a:pt x="198646" y="376597"/>
                    </a:cubicBezTo>
                    <a:cubicBezTo>
                      <a:pt x="95952" y="315529"/>
                      <a:pt x="61695" y="170503"/>
                      <a:pt x="0" y="75178"/>
                    </a:cubicBezTo>
                    <a:cubicBezTo>
                      <a:pt x="80399" y="70969"/>
                      <a:pt x="158141" y="44982"/>
                      <a:pt x="224908" y="0"/>
                    </a:cubicBezTo>
                    <a:cubicBezTo>
                      <a:pt x="298283" y="78236"/>
                      <a:pt x="282213" y="214952"/>
                      <a:pt x="436332" y="338028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996A3C5A-5958-9EB4-81B7-38BB5303387B}"/>
                  </a:ext>
                </a:extLst>
              </p:cNvPr>
              <p:cNvSpPr/>
              <p:nvPr/>
            </p:nvSpPr>
            <p:spPr>
              <a:xfrm>
                <a:off x="9925833" y="5568119"/>
                <a:ext cx="252266" cy="482191"/>
              </a:xfrm>
              <a:custGeom>
                <a:avLst/>
                <a:gdLst>
                  <a:gd name="connsiteX0" fmla="*/ 120724 w 252266"/>
                  <a:gd name="connsiteY0" fmla="*/ 482192 h 482191"/>
                  <a:gd name="connsiteX1" fmla="*/ 0 w 252266"/>
                  <a:gd name="connsiteY1" fmla="*/ 354098 h 482191"/>
                  <a:gd name="connsiteX2" fmla="*/ 36452 w 252266"/>
                  <a:gd name="connsiteY2" fmla="*/ 0 h 482191"/>
                  <a:gd name="connsiteX3" fmla="*/ 252267 w 252266"/>
                  <a:gd name="connsiteY3" fmla="*/ 98225 h 482191"/>
                  <a:gd name="connsiteX4" fmla="*/ 120724 w 252266"/>
                  <a:gd name="connsiteY4" fmla="*/ 482192 h 482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266" h="482191">
                    <a:moveTo>
                      <a:pt x="120724" y="482192"/>
                    </a:moveTo>
                    <a:cubicBezTo>
                      <a:pt x="106849" y="426298"/>
                      <a:pt x="84585" y="380987"/>
                      <a:pt x="0" y="354098"/>
                    </a:cubicBezTo>
                    <a:cubicBezTo>
                      <a:pt x="94698" y="293971"/>
                      <a:pt x="16698" y="111788"/>
                      <a:pt x="36452" y="0"/>
                    </a:cubicBezTo>
                    <a:cubicBezTo>
                      <a:pt x="98179" y="51668"/>
                      <a:pt x="172761" y="85620"/>
                      <a:pt x="252267" y="98225"/>
                    </a:cubicBezTo>
                    <a:cubicBezTo>
                      <a:pt x="229768" y="200998"/>
                      <a:pt x="222869" y="425514"/>
                      <a:pt x="120724" y="482192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5CC4E777-6ED4-19FA-4824-6BF1B8D9AD29}"/>
                  </a:ext>
                </a:extLst>
              </p:cNvPr>
              <p:cNvSpPr/>
              <p:nvPr/>
            </p:nvSpPr>
            <p:spPr>
              <a:xfrm>
                <a:off x="9899493" y="4257764"/>
                <a:ext cx="760406" cy="505186"/>
              </a:xfrm>
              <a:custGeom>
                <a:avLst/>
                <a:gdLst>
                  <a:gd name="connsiteX0" fmla="*/ 354960 w 760406"/>
                  <a:gd name="connsiteY0" fmla="*/ 159241 h 505186"/>
                  <a:gd name="connsiteX1" fmla="*/ 0 w 760406"/>
                  <a:gd name="connsiteY1" fmla="*/ 105 h 505186"/>
                  <a:gd name="connsiteX2" fmla="*/ 376283 w 760406"/>
                  <a:gd name="connsiteY2" fmla="*/ 135959 h 505186"/>
                  <a:gd name="connsiteX3" fmla="*/ 760406 w 760406"/>
                  <a:gd name="connsiteY3" fmla="*/ 505187 h 505186"/>
                  <a:gd name="connsiteX4" fmla="*/ 354960 w 760406"/>
                  <a:gd name="connsiteY4" fmla="*/ 159241 h 505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406" h="505186">
                    <a:moveTo>
                      <a:pt x="354960" y="159241"/>
                    </a:moveTo>
                    <a:cubicBezTo>
                      <a:pt x="263006" y="99585"/>
                      <a:pt x="166035" y="37968"/>
                      <a:pt x="0" y="105"/>
                    </a:cubicBezTo>
                    <a:cubicBezTo>
                      <a:pt x="162821" y="-2874"/>
                      <a:pt x="256108" y="58115"/>
                      <a:pt x="376283" y="135959"/>
                    </a:cubicBezTo>
                    <a:cubicBezTo>
                      <a:pt x="496459" y="213802"/>
                      <a:pt x="681543" y="391518"/>
                      <a:pt x="760406" y="505187"/>
                    </a:cubicBezTo>
                    <a:cubicBezTo>
                      <a:pt x="641720" y="388147"/>
                      <a:pt x="419791" y="201338"/>
                      <a:pt x="354960" y="159241"/>
                    </a:cubicBezTo>
                    <a:close/>
                  </a:path>
                </a:pathLst>
              </a:custGeom>
              <a:solidFill>
                <a:srgbClr val="F9F7F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E83C75FE-564E-FF0D-3716-1AB0BED2F24C}"/>
                  </a:ext>
                </a:extLst>
              </p:cNvPr>
              <p:cNvSpPr/>
              <p:nvPr/>
            </p:nvSpPr>
            <p:spPr>
              <a:xfrm>
                <a:off x="9926303" y="5780797"/>
                <a:ext cx="159449" cy="269512"/>
              </a:xfrm>
              <a:custGeom>
                <a:avLst/>
                <a:gdLst>
                  <a:gd name="connsiteX0" fmla="*/ 120254 w 159449"/>
                  <a:gd name="connsiteY0" fmla="*/ 269513 h 269512"/>
                  <a:gd name="connsiteX1" fmla="*/ 159450 w 159449"/>
                  <a:gd name="connsiteY1" fmla="*/ 234236 h 269512"/>
                  <a:gd name="connsiteX2" fmla="*/ 125820 w 159449"/>
                  <a:gd name="connsiteY2" fmla="*/ 136716 h 269512"/>
                  <a:gd name="connsiteX3" fmla="*/ 47035 w 159449"/>
                  <a:gd name="connsiteY3" fmla="*/ 0 h 269512"/>
                  <a:gd name="connsiteX4" fmla="*/ 0 w 159449"/>
                  <a:gd name="connsiteY4" fmla="*/ 141106 h 269512"/>
                  <a:gd name="connsiteX5" fmla="*/ 120254 w 159449"/>
                  <a:gd name="connsiteY5" fmla="*/ 269513 h 269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449" h="269512">
                    <a:moveTo>
                      <a:pt x="120254" y="269513"/>
                    </a:moveTo>
                    <a:cubicBezTo>
                      <a:pt x="135595" y="260560"/>
                      <a:pt x="148937" y="248551"/>
                      <a:pt x="159450" y="234236"/>
                    </a:cubicBezTo>
                    <a:cubicBezTo>
                      <a:pt x="138206" y="205388"/>
                      <a:pt x="123938" y="172542"/>
                      <a:pt x="125820" y="136716"/>
                    </a:cubicBezTo>
                    <a:cubicBezTo>
                      <a:pt x="132640" y="9250"/>
                      <a:pt x="47035" y="0"/>
                      <a:pt x="47035" y="0"/>
                    </a:cubicBezTo>
                    <a:cubicBezTo>
                      <a:pt x="50093" y="60440"/>
                      <a:pt x="43116" y="113825"/>
                      <a:pt x="0" y="141106"/>
                    </a:cubicBezTo>
                    <a:cubicBezTo>
                      <a:pt x="84115" y="168308"/>
                      <a:pt x="106379" y="213462"/>
                      <a:pt x="120254" y="269513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CE7E589-A160-F848-2015-6CAB51A8E96E}"/>
                  </a:ext>
                </a:extLst>
              </p:cNvPr>
              <p:cNvSpPr/>
              <p:nvPr/>
            </p:nvSpPr>
            <p:spPr>
              <a:xfrm>
                <a:off x="10914204" y="5626442"/>
                <a:ext cx="373226" cy="308630"/>
              </a:xfrm>
              <a:custGeom>
                <a:avLst/>
                <a:gdLst>
                  <a:gd name="connsiteX0" fmla="*/ 0 w 373226"/>
                  <a:gd name="connsiteY0" fmla="*/ 84664 h 308630"/>
                  <a:gd name="connsiteX1" fmla="*/ 338499 w 373226"/>
                  <a:gd name="connsiteY1" fmla="*/ 308631 h 308630"/>
                  <a:gd name="connsiteX2" fmla="*/ 373226 w 373226"/>
                  <a:gd name="connsiteY2" fmla="*/ 244898 h 308630"/>
                  <a:gd name="connsiteX3" fmla="*/ 154277 w 373226"/>
                  <a:gd name="connsiteY3" fmla="*/ 0 h 308630"/>
                  <a:gd name="connsiteX4" fmla="*/ 0 w 373226"/>
                  <a:gd name="connsiteY4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226" h="308630">
                    <a:moveTo>
                      <a:pt x="0" y="84664"/>
                    </a:moveTo>
                    <a:cubicBezTo>
                      <a:pt x="29084" y="197705"/>
                      <a:pt x="244663" y="260968"/>
                      <a:pt x="338499" y="308631"/>
                    </a:cubicBezTo>
                    <a:cubicBezTo>
                      <a:pt x="348415" y="286524"/>
                      <a:pt x="360025" y="265217"/>
                      <a:pt x="373226" y="244898"/>
                    </a:cubicBezTo>
                    <a:cubicBezTo>
                      <a:pt x="88819" y="155138"/>
                      <a:pt x="154277" y="0"/>
                      <a:pt x="154277" y="0"/>
                    </a:cubicBezTo>
                    <a:cubicBezTo>
                      <a:pt x="107006" y="75178"/>
                      <a:pt x="57540" y="85604"/>
                      <a:pt x="0" y="84664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02A2D2F2-2940-4F66-E843-D0CF488A564F}"/>
                  </a:ext>
                </a:extLst>
              </p:cNvPr>
              <p:cNvSpPr/>
              <p:nvPr/>
            </p:nvSpPr>
            <p:spPr>
              <a:xfrm>
                <a:off x="11135192" y="4508724"/>
                <a:ext cx="477958" cy="228390"/>
              </a:xfrm>
              <a:custGeom>
                <a:avLst/>
                <a:gdLst>
                  <a:gd name="connsiteX0" fmla="*/ 395960 w 477958"/>
                  <a:gd name="connsiteY0" fmla="*/ 227887 h 228390"/>
                  <a:gd name="connsiteX1" fmla="*/ 477959 w 477958"/>
                  <a:gd name="connsiteY1" fmla="*/ 5409 h 228390"/>
                  <a:gd name="connsiteX2" fmla="*/ 440565 w 477958"/>
                  <a:gd name="connsiteY2" fmla="*/ 0 h 228390"/>
                  <a:gd name="connsiteX3" fmla="*/ 206094 w 477958"/>
                  <a:gd name="connsiteY3" fmla="*/ 100969 h 228390"/>
                  <a:gd name="connsiteX4" fmla="*/ 0 w 477958"/>
                  <a:gd name="connsiteY4" fmla="*/ 181478 h 228390"/>
                  <a:gd name="connsiteX5" fmla="*/ 395960 w 477958"/>
                  <a:gd name="connsiteY5" fmla="*/ 227887 h 22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7958" h="228390">
                    <a:moveTo>
                      <a:pt x="395960" y="227887"/>
                    </a:moveTo>
                    <a:cubicBezTo>
                      <a:pt x="402639" y="147668"/>
                      <a:pt x="430978" y="70773"/>
                      <a:pt x="477959" y="5409"/>
                    </a:cubicBezTo>
                    <a:cubicBezTo>
                      <a:pt x="465729" y="4155"/>
                      <a:pt x="453265" y="2273"/>
                      <a:pt x="440565" y="0"/>
                    </a:cubicBezTo>
                    <a:cubicBezTo>
                      <a:pt x="394079" y="71807"/>
                      <a:pt x="303614" y="111395"/>
                      <a:pt x="206094" y="100969"/>
                    </a:cubicBezTo>
                    <a:cubicBezTo>
                      <a:pt x="79020" y="87407"/>
                      <a:pt x="0" y="181478"/>
                      <a:pt x="0" y="181478"/>
                    </a:cubicBezTo>
                    <a:cubicBezTo>
                      <a:pt x="192767" y="138284"/>
                      <a:pt x="289033" y="236196"/>
                      <a:pt x="395960" y="227887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99E78665-A3E7-8248-CB56-4DF46902B6BA}"/>
                  </a:ext>
                </a:extLst>
              </p:cNvPr>
              <p:cNvSpPr/>
              <p:nvPr/>
            </p:nvSpPr>
            <p:spPr>
              <a:xfrm>
                <a:off x="10422605" y="2835517"/>
                <a:ext cx="364681" cy="308630"/>
              </a:xfrm>
              <a:custGeom>
                <a:avLst/>
                <a:gdLst>
                  <a:gd name="connsiteX0" fmla="*/ 0 w 364681"/>
                  <a:gd name="connsiteY0" fmla="*/ 84664 h 308630"/>
                  <a:gd name="connsiteX1" fmla="*/ 338498 w 364681"/>
                  <a:gd name="connsiteY1" fmla="*/ 308631 h 308630"/>
                  <a:gd name="connsiteX2" fmla="*/ 364682 w 364681"/>
                  <a:gd name="connsiteY2" fmla="*/ 258695 h 308630"/>
                  <a:gd name="connsiteX3" fmla="*/ 147456 w 364681"/>
                  <a:gd name="connsiteY3" fmla="*/ 107162 h 308630"/>
                  <a:gd name="connsiteX4" fmla="*/ 154355 w 364681"/>
                  <a:gd name="connsiteY4" fmla="*/ 0 h 308630"/>
                  <a:gd name="connsiteX5" fmla="*/ 0 w 364681"/>
                  <a:gd name="connsiteY5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681" h="308630">
                    <a:moveTo>
                      <a:pt x="0" y="84664"/>
                    </a:moveTo>
                    <a:cubicBezTo>
                      <a:pt x="29162" y="197706"/>
                      <a:pt x="244662" y="260968"/>
                      <a:pt x="338498" y="308631"/>
                    </a:cubicBezTo>
                    <a:cubicBezTo>
                      <a:pt x="346204" y="291471"/>
                      <a:pt x="354945" y="274797"/>
                      <a:pt x="364682" y="258695"/>
                    </a:cubicBezTo>
                    <a:cubicBezTo>
                      <a:pt x="171836" y="252267"/>
                      <a:pt x="117118" y="136795"/>
                      <a:pt x="147456" y="107162"/>
                    </a:cubicBezTo>
                    <a:cubicBezTo>
                      <a:pt x="179518" y="75805"/>
                      <a:pt x="154355" y="0"/>
                      <a:pt x="154355" y="0"/>
                    </a:cubicBezTo>
                    <a:cubicBezTo>
                      <a:pt x="107084" y="75178"/>
                      <a:pt x="57618" y="85291"/>
                      <a:pt x="0" y="84664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805E6080-5754-C064-74A6-7F28C79FB968}"/>
                  </a:ext>
                </a:extLst>
              </p:cNvPr>
              <p:cNvSpPr/>
              <p:nvPr/>
            </p:nvSpPr>
            <p:spPr>
              <a:xfrm>
                <a:off x="10153014" y="3902281"/>
                <a:ext cx="398860" cy="329875"/>
              </a:xfrm>
              <a:custGeom>
                <a:avLst/>
                <a:gdLst>
                  <a:gd name="connsiteX0" fmla="*/ 398860 w 398860"/>
                  <a:gd name="connsiteY0" fmla="*/ 236196 h 329875"/>
                  <a:gd name="connsiteX1" fmla="*/ 377773 w 398860"/>
                  <a:gd name="connsiteY1" fmla="*/ 0 h 329875"/>
                  <a:gd name="connsiteX2" fmla="*/ 255324 w 398860"/>
                  <a:gd name="connsiteY2" fmla="*/ 74708 h 329875"/>
                  <a:gd name="connsiteX3" fmla="*/ 0 w 398860"/>
                  <a:gd name="connsiteY3" fmla="*/ 311218 h 329875"/>
                  <a:gd name="connsiteX4" fmla="*/ 398860 w 398860"/>
                  <a:gd name="connsiteY4" fmla="*/ 236196 h 32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860" h="329875">
                    <a:moveTo>
                      <a:pt x="398860" y="236196"/>
                    </a:moveTo>
                    <a:cubicBezTo>
                      <a:pt x="370577" y="160822"/>
                      <a:pt x="363286" y="79192"/>
                      <a:pt x="377773" y="0"/>
                    </a:cubicBezTo>
                    <a:cubicBezTo>
                      <a:pt x="338577" y="14032"/>
                      <a:pt x="296793" y="44527"/>
                      <a:pt x="255324" y="74708"/>
                    </a:cubicBezTo>
                    <a:cubicBezTo>
                      <a:pt x="237215" y="305024"/>
                      <a:pt x="0" y="311218"/>
                      <a:pt x="0" y="311218"/>
                    </a:cubicBezTo>
                    <a:cubicBezTo>
                      <a:pt x="99637" y="372050"/>
                      <a:pt x="298361" y="267318"/>
                      <a:pt x="398860" y="236196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EA67C5FC-01E7-3E58-47BA-8DE60274E64A}"/>
                  </a:ext>
                </a:extLst>
              </p:cNvPr>
              <p:cNvSpPr/>
              <p:nvPr/>
            </p:nvSpPr>
            <p:spPr>
              <a:xfrm>
                <a:off x="10098078" y="3231555"/>
                <a:ext cx="245429" cy="376596"/>
              </a:xfrm>
              <a:custGeom>
                <a:avLst/>
                <a:gdLst>
                  <a:gd name="connsiteX0" fmla="*/ 25068 w 245429"/>
                  <a:gd name="connsiteY0" fmla="*/ 197470 h 376596"/>
                  <a:gd name="connsiteX1" fmla="*/ 6411 w 245429"/>
                  <a:gd name="connsiteY1" fmla="*/ 375656 h 376596"/>
                  <a:gd name="connsiteX2" fmla="*/ 7744 w 245429"/>
                  <a:gd name="connsiteY2" fmla="*/ 376597 h 376596"/>
                  <a:gd name="connsiteX3" fmla="*/ 245429 w 245429"/>
                  <a:gd name="connsiteY3" fmla="*/ 338028 h 376596"/>
                  <a:gd name="connsiteX4" fmla="*/ 33770 w 245429"/>
                  <a:gd name="connsiteY4" fmla="*/ 0 h 376596"/>
                  <a:gd name="connsiteX5" fmla="*/ 25068 w 245429"/>
                  <a:gd name="connsiteY5" fmla="*/ 197470 h 376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5429" h="376596">
                    <a:moveTo>
                      <a:pt x="25068" y="197470"/>
                    </a:moveTo>
                    <a:cubicBezTo>
                      <a:pt x="-7386" y="244506"/>
                      <a:pt x="-1977" y="323761"/>
                      <a:pt x="6411" y="375656"/>
                    </a:cubicBezTo>
                    <a:cubicBezTo>
                      <a:pt x="6881" y="375656"/>
                      <a:pt x="7273" y="376362"/>
                      <a:pt x="7744" y="376597"/>
                    </a:cubicBezTo>
                    <a:cubicBezTo>
                      <a:pt x="86136" y="330973"/>
                      <a:pt x="174876" y="365779"/>
                      <a:pt x="245429" y="338028"/>
                    </a:cubicBezTo>
                    <a:cubicBezTo>
                      <a:pt x="91310" y="214874"/>
                      <a:pt x="107380" y="78236"/>
                      <a:pt x="33770" y="0"/>
                    </a:cubicBezTo>
                    <a:cubicBezTo>
                      <a:pt x="34005" y="0"/>
                      <a:pt x="76337" y="123076"/>
                      <a:pt x="25068" y="197470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C83A9AF7-EF5A-D447-2B70-1374A2A69403}"/>
                  </a:ext>
                </a:extLst>
              </p:cNvPr>
              <p:cNvSpPr/>
              <p:nvPr/>
            </p:nvSpPr>
            <p:spPr>
              <a:xfrm>
                <a:off x="8177683" y="5148249"/>
                <a:ext cx="1193288" cy="1189447"/>
              </a:xfrm>
              <a:custGeom>
                <a:avLst/>
                <a:gdLst>
                  <a:gd name="connsiteX0" fmla="*/ 0 w 1193288"/>
                  <a:gd name="connsiteY0" fmla="*/ 0 h 1189447"/>
                  <a:gd name="connsiteX1" fmla="*/ 0 w 1193288"/>
                  <a:gd name="connsiteY1" fmla="*/ 65693 h 1189447"/>
                  <a:gd name="connsiteX2" fmla="*/ 1030624 w 1193288"/>
                  <a:gd name="connsiteY2" fmla="*/ 65693 h 1189447"/>
                  <a:gd name="connsiteX3" fmla="*/ 0 w 1193288"/>
                  <a:gd name="connsiteY3" fmla="*/ 757976 h 1189447"/>
                  <a:gd name="connsiteX4" fmla="*/ 0 w 1193288"/>
                  <a:gd name="connsiteY4" fmla="*/ 1189134 h 1189447"/>
                  <a:gd name="connsiteX5" fmla="*/ 57697 w 1193288"/>
                  <a:gd name="connsiteY5" fmla="*/ 1189134 h 1189447"/>
                  <a:gd name="connsiteX6" fmla="*/ 57697 w 1193288"/>
                  <a:gd name="connsiteY6" fmla="*/ 826961 h 1189447"/>
                  <a:gd name="connsiteX7" fmla="*/ 1135592 w 1193288"/>
                  <a:gd name="connsiteY7" fmla="*/ 826961 h 1189447"/>
                  <a:gd name="connsiteX8" fmla="*/ 1135592 w 1193288"/>
                  <a:gd name="connsiteY8" fmla="*/ 1189447 h 1189447"/>
                  <a:gd name="connsiteX9" fmla="*/ 1193289 w 1193288"/>
                  <a:gd name="connsiteY9" fmla="*/ 1189447 h 1189447"/>
                  <a:gd name="connsiteX10" fmla="*/ 1193289 w 1193288"/>
                  <a:gd name="connsiteY10" fmla="*/ 0 h 1189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3288" h="1189447">
                    <a:moveTo>
                      <a:pt x="0" y="0"/>
                    </a:moveTo>
                    <a:lnTo>
                      <a:pt x="0" y="65693"/>
                    </a:lnTo>
                    <a:lnTo>
                      <a:pt x="1030624" y="65693"/>
                    </a:lnTo>
                    <a:cubicBezTo>
                      <a:pt x="1030624" y="65693"/>
                      <a:pt x="613577" y="678329"/>
                      <a:pt x="0" y="757976"/>
                    </a:cubicBezTo>
                    <a:lnTo>
                      <a:pt x="0" y="1189134"/>
                    </a:lnTo>
                    <a:lnTo>
                      <a:pt x="57697" y="1189134"/>
                    </a:lnTo>
                    <a:lnTo>
                      <a:pt x="57697" y="826961"/>
                    </a:lnTo>
                    <a:lnTo>
                      <a:pt x="1135592" y="826961"/>
                    </a:lnTo>
                    <a:lnTo>
                      <a:pt x="1135592" y="1189447"/>
                    </a:lnTo>
                    <a:lnTo>
                      <a:pt x="1193289" y="1189447"/>
                    </a:lnTo>
                    <a:lnTo>
                      <a:pt x="1193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7FFE373A-E374-F5B4-FBA8-FD4951C175F2}"/>
                  </a:ext>
                </a:extLst>
              </p:cNvPr>
              <p:cNvSpPr/>
              <p:nvPr/>
            </p:nvSpPr>
            <p:spPr>
              <a:xfrm>
                <a:off x="9674977" y="4232899"/>
                <a:ext cx="1219236" cy="885657"/>
              </a:xfrm>
              <a:custGeom>
                <a:avLst/>
                <a:gdLst>
                  <a:gd name="connsiteX0" fmla="*/ 679113 w 1219236"/>
                  <a:gd name="connsiteY0" fmla="*/ 170466 h 885657"/>
                  <a:gd name="connsiteX1" fmla="*/ 0 w 1219236"/>
                  <a:gd name="connsiteY1" fmla="*/ 49820 h 885657"/>
                  <a:gd name="connsiteX2" fmla="*/ 955681 w 1219236"/>
                  <a:gd name="connsiteY2" fmla="*/ 644818 h 885657"/>
                  <a:gd name="connsiteX3" fmla="*/ 649246 w 1219236"/>
                  <a:gd name="connsiteY3" fmla="*/ 860868 h 885657"/>
                  <a:gd name="connsiteX4" fmla="*/ 746530 w 1219236"/>
                  <a:gd name="connsiteY4" fmla="*/ 880152 h 885657"/>
                  <a:gd name="connsiteX5" fmla="*/ 1219236 w 1219236"/>
                  <a:gd name="connsiteY5" fmla="*/ 786865 h 885657"/>
                  <a:gd name="connsiteX6" fmla="*/ 679113 w 1219236"/>
                  <a:gd name="connsiteY6" fmla="*/ 170466 h 88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36" h="885657">
                    <a:moveTo>
                      <a:pt x="679113" y="170466"/>
                    </a:moveTo>
                    <a:cubicBezTo>
                      <a:pt x="458909" y="3333"/>
                      <a:pt x="225848" y="-49033"/>
                      <a:pt x="0" y="49820"/>
                    </a:cubicBezTo>
                    <a:cubicBezTo>
                      <a:pt x="474430" y="-84780"/>
                      <a:pt x="872586" y="354061"/>
                      <a:pt x="955681" y="644818"/>
                    </a:cubicBezTo>
                    <a:cubicBezTo>
                      <a:pt x="1018395" y="864317"/>
                      <a:pt x="773106" y="870902"/>
                      <a:pt x="649246" y="860868"/>
                    </a:cubicBezTo>
                    <a:cubicBezTo>
                      <a:pt x="680869" y="870847"/>
                      <a:pt x="713496" y="877315"/>
                      <a:pt x="746530" y="880152"/>
                    </a:cubicBezTo>
                    <a:cubicBezTo>
                      <a:pt x="960542" y="901161"/>
                      <a:pt x="1101178" y="860319"/>
                      <a:pt x="1219236" y="786865"/>
                    </a:cubicBezTo>
                    <a:cubicBezTo>
                      <a:pt x="1054848" y="502223"/>
                      <a:pt x="869685" y="315100"/>
                      <a:pt x="679113" y="170466"/>
                    </a:cubicBezTo>
                    <a:close/>
                  </a:path>
                </a:pathLst>
              </a:custGeom>
              <a:solidFill>
                <a:srgbClr val="D1C7F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F94518C0-1C61-C3A5-27F0-3573B9B59B5A}"/>
                  </a:ext>
                </a:extLst>
              </p:cNvPr>
              <p:cNvSpPr/>
              <p:nvPr/>
            </p:nvSpPr>
            <p:spPr>
              <a:xfrm>
                <a:off x="8954003" y="3300903"/>
                <a:ext cx="652729" cy="371217"/>
              </a:xfrm>
              <a:custGeom>
                <a:avLst/>
                <a:gdLst>
                  <a:gd name="connsiteX0" fmla="*/ 245054 w 652729"/>
                  <a:gd name="connsiteY0" fmla="*/ 58824 h 371217"/>
                  <a:gd name="connsiteX1" fmla="*/ 255324 w 652729"/>
                  <a:gd name="connsiteY1" fmla="*/ 52474 h 371217"/>
                  <a:gd name="connsiteX2" fmla="*/ 286681 w 652729"/>
                  <a:gd name="connsiteY2" fmla="*/ 36796 h 371217"/>
                  <a:gd name="connsiteX3" fmla="*/ 421202 w 652729"/>
                  <a:gd name="connsiteY3" fmla="*/ 12024 h 371217"/>
                  <a:gd name="connsiteX4" fmla="*/ 444720 w 652729"/>
                  <a:gd name="connsiteY4" fmla="*/ 13905 h 371217"/>
                  <a:gd name="connsiteX5" fmla="*/ 468865 w 652729"/>
                  <a:gd name="connsiteY5" fmla="*/ 18295 h 371217"/>
                  <a:gd name="connsiteX6" fmla="*/ 492539 w 652729"/>
                  <a:gd name="connsiteY6" fmla="*/ 28016 h 371217"/>
                  <a:gd name="connsiteX7" fmla="*/ 512137 w 652729"/>
                  <a:gd name="connsiteY7" fmla="*/ 46830 h 371217"/>
                  <a:gd name="connsiteX8" fmla="*/ 516841 w 652729"/>
                  <a:gd name="connsiteY8" fmla="*/ 74659 h 371217"/>
                  <a:gd name="connsiteX9" fmla="*/ 502730 w 652729"/>
                  <a:gd name="connsiteY9" fmla="*/ 100685 h 371217"/>
                  <a:gd name="connsiteX10" fmla="*/ 449345 w 652729"/>
                  <a:gd name="connsiteY10" fmla="*/ 133061 h 371217"/>
                  <a:gd name="connsiteX11" fmla="*/ 162429 w 652729"/>
                  <a:gd name="connsiteY11" fmla="*/ 106408 h 371217"/>
                  <a:gd name="connsiteX12" fmla="*/ 161331 w 652729"/>
                  <a:gd name="connsiteY12" fmla="*/ 105781 h 371217"/>
                  <a:gd name="connsiteX13" fmla="*/ 162037 w 652729"/>
                  <a:gd name="connsiteY13" fmla="*/ 104683 h 371217"/>
                  <a:gd name="connsiteX14" fmla="*/ 240978 w 652729"/>
                  <a:gd name="connsiteY14" fmla="*/ 32170 h 371217"/>
                  <a:gd name="connsiteX15" fmla="*/ 350727 w 652729"/>
                  <a:gd name="connsiteY15" fmla="*/ 814 h 371217"/>
                  <a:gd name="connsiteX16" fmla="*/ 471608 w 652729"/>
                  <a:gd name="connsiteY16" fmla="*/ 10613 h 371217"/>
                  <a:gd name="connsiteX17" fmla="*/ 532676 w 652729"/>
                  <a:gd name="connsiteY17" fmla="*/ 26683 h 371217"/>
                  <a:gd name="connsiteX18" fmla="*/ 593117 w 652729"/>
                  <a:gd name="connsiteY18" fmla="*/ 49809 h 371217"/>
                  <a:gd name="connsiteX19" fmla="*/ 641877 w 652729"/>
                  <a:gd name="connsiteY19" fmla="*/ 94414 h 371217"/>
                  <a:gd name="connsiteX20" fmla="*/ 652460 w 652729"/>
                  <a:gd name="connsiteY20" fmla="*/ 126712 h 371217"/>
                  <a:gd name="connsiteX21" fmla="*/ 646894 w 652729"/>
                  <a:gd name="connsiteY21" fmla="*/ 160656 h 371217"/>
                  <a:gd name="connsiteX22" fmla="*/ 597428 w 652729"/>
                  <a:gd name="connsiteY22" fmla="*/ 208397 h 371217"/>
                  <a:gd name="connsiteX23" fmla="*/ 530873 w 652729"/>
                  <a:gd name="connsiteY23" fmla="*/ 231914 h 371217"/>
                  <a:gd name="connsiteX24" fmla="*/ 237842 w 652729"/>
                  <a:gd name="connsiteY24" fmla="*/ 239361 h 371217"/>
                  <a:gd name="connsiteX25" fmla="*/ 219107 w 652729"/>
                  <a:gd name="connsiteY25" fmla="*/ 235520 h 371217"/>
                  <a:gd name="connsiteX26" fmla="*/ 200371 w 652729"/>
                  <a:gd name="connsiteY26" fmla="*/ 231130 h 371217"/>
                  <a:gd name="connsiteX27" fmla="*/ 163370 w 652729"/>
                  <a:gd name="connsiteY27" fmla="*/ 219842 h 371217"/>
                  <a:gd name="connsiteX28" fmla="*/ 129504 w 652729"/>
                  <a:gd name="connsiteY28" fmla="*/ 200009 h 371217"/>
                  <a:gd name="connsiteX29" fmla="*/ 109044 w 652729"/>
                  <a:gd name="connsiteY29" fmla="*/ 166143 h 371217"/>
                  <a:gd name="connsiteX30" fmla="*/ 117510 w 652729"/>
                  <a:gd name="connsiteY30" fmla="*/ 126947 h 371217"/>
                  <a:gd name="connsiteX31" fmla="*/ 145888 w 652729"/>
                  <a:gd name="connsiteY31" fmla="*/ 98569 h 371217"/>
                  <a:gd name="connsiteX32" fmla="*/ 181008 w 652729"/>
                  <a:gd name="connsiteY32" fmla="*/ 78892 h 371217"/>
                  <a:gd name="connsiteX33" fmla="*/ 199352 w 652729"/>
                  <a:gd name="connsiteY33" fmla="*/ 71053 h 371217"/>
                  <a:gd name="connsiteX34" fmla="*/ 218166 w 652729"/>
                  <a:gd name="connsiteY34" fmla="*/ 63214 h 371217"/>
                  <a:gd name="connsiteX35" fmla="*/ 461809 w 652729"/>
                  <a:gd name="connsiteY35" fmla="*/ 38677 h 371217"/>
                  <a:gd name="connsiteX36" fmla="*/ 482505 w 652729"/>
                  <a:gd name="connsiteY36" fmla="*/ 42440 h 371217"/>
                  <a:gd name="connsiteX37" fmla="*/ 503044 w 652729"/>
                  <a:gd name="connsiteY37" fmla="*/ 47143 h 371217"/>
                  <a:gd name="connsiteX38" fmla="*/ 543416 w 652729"/>
                  <a:gd name="connsiteY38" fmla="*/ 60157 h 371217"/>
                  <a:gd name="connsiteX39" fmla="*/ 579947 w 652729"/>
                  <a:gd name="connsiteY39" fmla="*/ 82577 h 371217"/>
                  <a:gd name="connsiteX40" fmla="*/ 602994 w 652729"/>
                  <a:gd name="connsiteY40" fmla="*/ 119029 h 371217"/>
                  <a:gd name="connsiteX41" fmla="*/ 604091 w 652729"/>
                  <a:gd name="connsiteY41" fmla="*/ 124438 h 371217"/>
                  <a:gd name="connsiteX42" fmla="*/ 604562 w 652729"/>
                  <a:gd name="connsiteY42" fmla="*/ 129926 h 371217"/>
                  <a:gd name="connsiteX43" fmla="*/ 604562 w 652729"/>
                  <a:gd name="connsiteY43" fmla="*/ 140979 h 371217"/>
                  <a:gd name="connsiteX44" fmla="*/ 598134 w 652729"/>
                  <a:gd name="connsiteY44" fmla="*/ 161988 h 371217"/>
                  <a:gd name="connsiteX45" fmla="*/ 570618 w 652729"/>
                  <a:gd name="connsiteY45" fmla="*/ 195775 h 371217"/>
                  <a:gd name="connsiteX46" fmla="*/ 534166 w 652729"/>
                  <a:gd name="connsiteY46" fmla="*/ 219685 h 371217"/>
                  <a:gd name="connsiteX47" fmla="*/ 514332 w 652729"/>
                  <a:gd name="connsiteY47" fmla="*/ 228857 h 371217"/>
                  <a:gd name="connsiteX48" fmla="*/ 494107 w 652729"/>
                  <a:gd name="connsiteY48" fmla="*/ 237088 h 371217"/>
                  <a:gd name="connsiteX49" fmla="*/ 410227 w 652729"/>
                  <a:gd name="connsiteY49" fmla="*/ 263193 h 371217"/>
                  <a:gd name="connsiteX50" fmla="*/ 233844 w 652729"/>
                  <a:gd name="connsiteY50" fmla="*/ 277617 h 371217"/>
                  <a:gd name="connsiteX51" fmla="*/ 146986 w 652729"/>
                  <a:gd name="connsiteY51" fmla="*/ 254727 h 371217"/>
                  <a:gd name="connsiteX52" fmla="*/ 113042 w 652729"/>
                  <a:gd name="connsiteY52" fmla="*/ 224310 h 371217"/>
                  <a:gd name="connsiteX53" fmla="*/ 102067 w 652729"/>
                  <a:gd name="connsiteY53" fmla="*/ 179940 h 371217"/>
                  <a:gd name="connsiteX54" fmla="*/ 114374 w 652729"/>
                  <a:gd name="connsiteY54" fmla="*/ 144350 h 371217"/>
                  <a:gd name="connsiteX55" fmla="*/ 138833 w 652729"/>
                  <a:gd name="connsiteY55" fmla="*/ 115972 h 371217"/>
                  <a:gd name="connsiteX56" fmla="*/ 202174 w 652729"/>
                  <a:gd name="connsiteY56" fmla="*/ 77873 h 371217"/>
                  <a:gd name="connsiteX57" fmla="*/ 416499 w 652729"/>
                  <a:gd name="connsiteY57" fmla="*/ 44164 h 371217"/>
                  <a:gd name="connsiteX58" fmla="*/ 452245 w 652729"/>
                  <a:gd name="connsiteY58" fmla="*/ 48790 h 371217"/>
                  <a:gd name="connsiteX59" fmla="*/ 487287 w 652729"/>
                  <a:gd name="connsiteY59" fmla="*/ 57256 h 371217"/>
                  <a:gd name="connsiteX60" fmla="*/ 519585 w 652729"/>
                  <a:gd name="connsiteY60" fmla="*/ 73405 h 371217"/>
                  <a:gd name="connsiteX61" fmla="*/ 543102 w 652729"/>
                  <a:gd name="connsiteY61" fmla="*/ 100999 h 371217"/>
                  <a:gd name="connsiteX62" fmla="*/ 544278 w 652729"/>
                  <a:gd name="connsiteY62" fmla="*/ 136903 h 371217"/>
                  <a:gd name="connsiteX63" fmla="*/ 524131 w 652729"/>
                  <a:gd name="connsiteY63" fmla="*/ 166457 h 371217"/>
                  <a:gd name="connsiteX64" fmla="*/ 459928 w 652729"/>
                  <a:gd name="connsiteY64" fmla="*/ 194835 h 371217"/>
                  <a:gd name="connsiteX65" fmla="*/ 392275 w 652729"/>
                  <a:gd name="connsiteY65" fmla="*/ 210513 h 371217"/>
                  <a:gd name="connsiteX66" fmla="*/ 257127 w 652729"/>
                  <a:gd name="connsiteY66" fmla="*/ 232385 h 371217"/>
                  <a:gd name="connsiteX67" fmla="*/ 123233 w 652729"/>
                  <a:gd name="connsiteY67" fmla="*/ 225878 h 371217"/>
                  <a:gd name="connsiteX68" fmla="*/ 1960 w 652729"/>
                  <a:gd name="connsiteY68" fmla="*/ 176491 h 371217"/>
                  <a:gd name="connsiteX69" fmla="*/ 0 w 652729"/>
                  <a:gd name="connsiteY69" fmla="*/ 175080 h 371217"/>
                  <a:gd name="connsiteX70" fmla="*/ 1803 w 652729"/>
                  <a:gd name="connsiteY70" fmla="*/ 173512 h 371217"/>
                  <a:gd name="connsiteX71" fmla="*/ 220518 w 652729"/>
                  <a:gd name="connsiteY71" fmla="*/ 74267 h 371217"/>
                  <a:gd name="connsiteX72" fmla="*/ 447385 w 652729"/>
                  <a:gd name="connsiteY72" fmla="*/ 103586 h 371217"/>
                  <a:gd name="connsiteX73" fmla="*/ 470903 w 652729"/>
                  <a:gd name="connsiteY73" fmla="*/ 119265 h 371217"/>
                  <a:gd name="connsiteX74" fmla="*/ 487365 w 652729"/>
                  <a:gd name="connsiteY74" fmla="*/ 142312 h 371217"/>
                  <a:gd name="connsiteX75" fmla="*/ 486033 w 652729"/>
                  <a:gd name="connsiteY75" fmla="*/ 170455 h 371217"/>
                  <a:gd name="connsiteX76" fmla="*/ 468081 w 652729"/>
                  <a:gd name="connsiteY76" fmla="*/ 191777 h 371217"/>
                  <a:gd name="connsiteX77" fmla="*/ 418850 w 652729"/>
                  <a:gd name="connsiteY77" fmla="*/ 214746 h 371217"/>
                  <a:gd name="connsiteX78" fmla="*/ 366876 w 652729"/>
                  <a:gd name="connsiteY78" fmla="*/ 227054 h 371217"/>
                  <a:gd name="connsiteX79" fmla="*/ 263006 w 652729"/>
                  <a:gd name="connsiteY79" fmla="*/ 227054 h 371217"/>
                  <a:gd name="connsiteX80" fmla="*/ 239018 w 652729"/>
                  <a:gd name="connsiteY80" fmla="*/ 217333 h 371217"/>
                  <a:gd name="connsiteX81" fmla="*/ 230238 w 652729"/>
                  <a:gd name="connsiteY81" fmla="*/ 193345 h 371217"/>
                  <a:gd name="connsiteX82" fmla="*/ 243565 w 652729"/>
                  <a:gd name="connsiteY82" fmla="*/ 171631 h 371217"/>
                  <a:gd name="connsiteX83" fmla="*/ 264104 w 652729"/>
                  <a:gd name="connsiteY83" fmla="*/ 157285 h 371217"/>
                  <a:gd name="connsiteX84" fmla="*/ 449345 w 652729"/>
                  <a:gd name="connsiteY84" fmla="*/ 128280 h 371217"/>
                  <a:gd name="connsiteX85" fmla="*/ 493166 w 652729"/>
                  <a:gd name="connsiteY85" fmla="*/ 138314 h 371217"/>
                  <a:gd name="connsiteX86" fmla="*/ 528443 w 652729"/>
                  <a:gd name="connsiteY86" fmla="*/ 164418 h 371217"/>
                  <a:gd name="connsiteX87" fmla="*/ 540594 w 652729"/>
                  <a:gd name="connsiteY87" fmla="*/ 205339 h 371217"/>
                  <a:gd name="connsiteX88" fmla="*/ 519271 w 652729"/>
                  <a:gd name="connsiteY88" fmla="*/ 241086 h 371217"/>
                  <a:gd name="connsiteX89" fmla="*/ 484700 w 652729"/>
                  <a:gd name="connsiteY89" fmla="*/ 263193 h 371217"/>
                  <a:gd name="connsiteX90" fmla="*/ 448796 w 652729"/>
                  <a:gd name="connsiteY90" fmla="*/ 279969 h 371217"/>
                  <a:gd name="connsiteX91" fmla="*/ 375813 w 652729"/>
                  <a:gd name="connsiteY91" fmla="*/ 300194 h 371217"/>
                  <a:gd name="connsiteX92" fmla="*/ 239018 w 652729"/>
                  <a:gd name="connsiteY92" fmla="*/ 294236 h 371217"/>
                  <a:gd name="connsiteX93" fmla="*/ 237607 w 652729"/>
                  <a:gd name="connsiteY93" fmla="*/ 294236 h 371217"/>
                  <a:gd name="connsiteX94" fmla="*/ 238469 w 652729"/>
                  <a:gd name="connsiteY94" fmla="*/ 293060 h 371217"/>
                  <a:gd name="connsiteX95" fmla="*/ 314588 w 652729"/>
                  <a:gd name="connsiteY95" fmla="*/ 236304 h 371217"/>
                  <a:gd name="connsiteX96" fmla="*/ 397606 w 652729"/>
                  <a:gd name="connsiteY96" fmla="*/ 228465 h 371217"/>
                  <a:gd name="connsiteX97" fmla="*/ 432726 w 652729"/>
                  <a:gd name="connsiteY97" fmla="*/ 241635 h 371217"/>
                  <a:gd name="connsiteX98" fmla="*/ 445112 w 652729"/>
                  <a:gd name="connsiteY98" fmla="*/ 254334 h 371217"/>
                  <a:gd name="connsiteX99" fmla="*/ 450756 w 652729"/>
                  <a:gd name="connsiteY99" fmla="*/ 270013 h 371217"/>
                  <a:gd name="connsiteX100" fmla="*/ 442368 w 652729"/>
                  <a:gd name="connsiteY100" fmla="*/ 299959 h 371217"/>
                  <a:gd name="connsiteX101" fmla="*/ 422770 w 652729"/>
                  <a:gd name="connsiteY101" fmla="*/ 320262 h 371217"/>
                  <a:gd name="connsiteX102" fmla="*/ 380752 w 652729"/>
                  <a:gd name="connsiteY102" fmla="*/ 340723 h 371217"/>
                  <a:gd name="connsiteX103" fmla="*/ 349943 w 652729"/>
                  <a:gd name="connsiteY103" fmla="*/ 354442 h 371217"/>
                  <a:gd name="connsiteX104" fmla="*/ 333403 w 652729"/>
                  <a:gd name="connsiteY104" fmla="*/ 366357 h 371217"/>
                  <a:gd name="connsiteX105" fmla="*/ 329718 w 652729"/>
                  <a:gd name="connsiteY105" fmla="*/ 370042 h 371217"/>
                  <a:gd name="connsiteX106" fmla="*/ 328464 w 652729"/>
                  <a:gd name="connsiteY106" fmla="*/ 371217 h 371217"/>
                  <a:gd name="connsiteX107" fmla="*/ 333168 w 652729"/>
                  <a:gd name="connsiteY107" fmla="*/ 366200 h 371217"/>
                  <a:gd name="connsiteX108" fmla="*/ 349630 w 652729"/>
                  <a:gd name="connsiteY108" fmla="*/ 353971 h 371217"/>
                  <a:gd name="connsiteX109" fmla="*/ 380438 w 652729"/>
                  <a:gd name="connsiteY109" fmla="*/ 339939 h 371217"/>
                  <a:gd name="connsiteX110" fmla="*/ 422143 w 652729"/>
                  <a:gd name="connsiteY110" fmla="*/ 319478 h 371217"/>
                  <a:gd name="connsiteX111" fmla="*/ 441427 w 652729"/>
                  <a:gd name="connsiteY111" fmla="*/ 299332 h 371217"/>
                  <a:gd name="connsiteX112" fmla="*/ 449267 w 652729"/>
                  <a:gd name="connsiteY112" fmla="*/ 270170 h 371217"/>
                  <a:gd name="connsiteX113" fmla="*/ 443779 w 652729"/>
                  <a:gd name="connsiteY113" fmla="*/ 254491 h 371217"/>
                  <a:gd name="connsiteX114" fmla="*/ 431707 w 652729"/>
                  <a:gd name="connsiteY114" fmla="*/ 242262 h 371217"/>
                  <a:gd name="connsiteX115" fmla="*/ 397136 w 652729"/>
                  <a:gd name="connsiteY115" fmla="*/ 229406 h 371217"/>
                  <a:gd name="connsiteX116" fmla="*/ 314981 w 652729"/>
                  <a:gd name="connsiteY116" fmla="*/ 237715 h 371217"/>
                  <a:gd name="connsiteX117" fmla="*/ 239880 w 652729"/>
                  <a:gd name="connsiteY117" fmla="*/ 294079 h 371217"/>
                  <a:gd name="connsiteX118" fmla="*/ 239332 w 652729"/>
                  <a:gd name="connsiteY118" fmla="*/ 292511 h 371217"/>
                  <a:gd name="connsiteX119" fmla="*/ 375264 w 652729"/>
                  <a:gd name="connsiteY119" fmla="*/ 298156 h 371217"/>
                  <a:gd name="connsiteX120" fmla="*/ 447699 w 652729"/>
                  <a:gd name="connsiteY120" fmla="*/ 278009 h 371217"/>
                  <a:gd name="connsiteX121" fmla="*/ 483289 w 652729"/>
                  <a:gd name="connsiteY121" fmla="*/ 261233 h 371217"/>
                  <a:gd name="connsiteX122" fmla="*/ 516919 w 652729"/>
                  <a:gd name="connsiteY122" fmla="*/ 239205 h 371217"/>
                  <a:gd name="connsiteX123" fmla="*/ 537301 w 652729"/>
                  <a:gd name="connsiteY123" fmla="*/ 205104 h 371217"/>
                  <a:gd name="connsiteX124" fmla="*/ 525621 w 652729"/>
                  <a:gd name="connsiteY124" fmla="*/ 165908 h 371217"/>
                  <a:gd name="connsiteX125" fmla="*/ 491442 w 652729"/>
                  <a:gd name="connsiteY125" fmla="*/ 140744 h 371217"/>
                  <a:gd name="connsiteX126" fmla="*/ 448326 w 652729"/>
                  <a:gd name="connsiteY126" fmla="*/ 130945 h 371217"/>
                  <a:gd name="connsiteX127" fmla="*/ 265201 w 652729"/>
                  <a:gd name="connsiteY127" fmla="*/ 159793 h 371217"/>
                  <a:gd name="connsiteX128" fmla="*/ 245368 w 652729"/>
                  <a:gd name="connsiteY128" fmla="*/ 173669 h 371217"/>
                  <a:gd name="connsiteX129" fmla="*/ 232982 w 652729"/>
                  <a:gd name="connsiteY129" fmla="*/ 193816 h 371217"/>
                  <a:gd name="connsiteX130" fmla="*/ 240821 w 652729"/>
                  <a:gd name="connsiteY130" fmla="*/ 214825 h 371217"/>
                  <a:gd name="connsiteX131" fmla="*/ 263398 w 652729"/>
                  <a:gd name="connsiteY131" fmla="*/ 223840 h 371217"/>
                  <a:gd name="connsiteX132" fmla="*/ 366249 w 652729"/>
                  <a:gd name="connsiteY132" fmla="*/ 223840 h 371217"/>
                  <a:gd name="connsiteX133" fmla="*/ 417675 w 652729"/>
                  <a:gd name="connsiteY133" fmla="*/ 211611 h 371217"/>
                  <a:gd name="connsiteX134" fmla="*/ 465964 w 652729"/>
                  <a:gd name="connsiteY134" fmla="*/ 189034 h 371217"/>
                  <a:gd name="connsiteX135" fmla="*/ 482819 w 652729"/>
                  <a:gd name="connsiteY135" fmla="*/ 168965 h 371217"/>
                  <a:gd name="connsiteX136" fmla="*/ 484073 w 652729"/>
                  <a:gd name="connsiteY136" fmla="*/ 143331 h 371217"/>
                  <a:gd name="connsiteX137" fmla="*/ 468394 w 652729"/>
                  <a:gd name="connsiteY137" fmla="*/ 121695 h 371217"/>
                  <a:gd name="connsiteX138" fmla="*/ 445504 w 652729"/>
                  <a:gd name="connsiteY138" fmla="*/ 106408 h 371217"/>
                  <a:gd name="connsiteX139" fmla="*/ 220674 w 652729"/>
                  <a:gd name="connsiteY139" fmla="*/ 77560 h 371217"/>
                  <a:gd name="connsiteX140" fmla="*/ 3841 w 652729"/>
                  <a:gd name="connsiteY140" fmla="*/ 176099 h 371217"/>
                  <a:gd name="connsiteX141" fmla="*/ 3841 w 652729"/>
                  <a:gd name="connsiteY141" fmla="*/ 173198 h 371217"/>
                  <a:gd name="connsiteX142" fmla="*/ 123703 w 652729"/>
                  <a:gd name="connsiteY142" fmla="*/ 221958 h 371217"/>
                  <a:gd name="connsiteX143" fmla="*/ 256970 w 652729"/>
                  <a:gd name="connsiteY143" fmla="*/ 228308 h 371217"/>
                  <a:gd name="connsiteX144" fmla="*/ 390629 w 652729"/>
                  <a:gd name="connsiteY144" fmla="*/ 206750 h 371217"/>
                  <a:gd name="connsiteX145" fmla="*/ 458125 w 652729"/>
                  <a:gd name="connsiteY145" fmla="*/ 191072 h 371217"/>
                  <a:gd name="connsiteX146" fmla="*/ 520839 w 652729"/>
                  <a:gd name="connsiteY146" fmla="*/ 163556 h 371217"/>
                  <a:gd name="connsiteX147" fmla="*/ 539888 w 652729"/>
                  <a:gd name="connsiteY147" fmla="*/ 135648 h 371217"/>
                  <a:gd name="connsiteX148" fmla="*/ 538791 w 652729"/>
                  <a:gd name="connsiteY148" fmla="*/ 102488 h 371217"/>
                  <a:gd name="connsiteX149" fmla="*/ 516919 w 652729"/>
                  <a:gd name="connsiteY149" fmla="*/ 76541 h 371217"/>
                  <a:gd name="connsiteX150" fmla="*/ 485562 w 652729"/>
                  <a:gd name="connsiteY150" fmla="*/ 60862 h 371217"/>
                  <a:gd name="connsiteX151" fmla="*/ 451148 w 652729"/>
                  <a:gd name="connsiteY151" fmla="*/ 52631 h 371217"/>
                  <a:gd name="connsiteX152" fmla="*/ 415715 w 652729"/>
                  <a:gd name="connsiteY152" fmla="*/ 48006 h 371217"/>
                  <a:gd name="connsiteX153" fmla="*/ 203271 w 652729"/>
                  <a:gd name="connsiteY153" fmla="*/ 81401 h 371217"/>
                  <a:gd name="connsiteX154" fmla="*/ 141028 w 652729"/>
                  <a:gd name="connsiteY154" fmla="*/ 118872 h 371217"/>
                  <a:gd name="connsiteX155" fmla="*/ 105516 w 652729"/>
                  <a:gd name="connsiteY155" fmla="*/ 180175 h 371217"/>
                  <a:gd name="connsiteX156" fmla="*/ 115864 w 652729"/>
                  <a:gd name="connsiteY156" fmla="*/ 222115 h 371217"/>
                  <a:gd name="connsiteX157" fmla="*/ 148397 w 652729"/>
                  <a:gd name="connsiteY157" fmla="*/ 251199 h 371217"/>
                  <a:gd name="connsiteX158" fmla="*/ 233844 w 652729"/>
                  <a:gd name="connsiteY158" fmla="*/ 273697 h 371217"/>
                  <a:gd name="connsiteX159" fmla="*/ 409443 w 652729"/>
                  <a:gd name="connsiteY159" fmla="*/ 259195 h 371217"/>
                  <a:gd name="connsiteX160" fmla="*/ 492539 w 652729"/>
                  <a:gd name="connsiteY160" fmla="*/ 233639 h 371217"/>
                  <a:gd name="connsiteX161" fmla="*/ 512608 w 652729"/>
                  <a:gd name="connsiteY161" fmla="*/ 225408 h 371217"/>
                  <a:gd name="connsiteX162" fmla="*/ 532206 w 652729"/>
                  <a:gd name="connsiteY162" fmla="*/ 216314 h 371217"/>
                  <a:gd name="connsiteX163" fmla="*/ 567953 w 652729"/>
                  <a:gd name="connsiteY163" fmla="*/ 192796 h 371217"/>
                  <a:gd name="connsiteX164" fmla="*/ 594449 w 652729"/>
                  <a:gd name="connsiteY164" fmla="*/ 160499 h 371217"/>
                  <a:gd name="connsiteX165" fmla="*/ 600407 w 652729"/>
                  <a:gd name="connsiteY165" fmla="*/ 140665 h 371217"/>
                  <a:gd name="connsiteX166" fmla="*/ 600407 w 652729"/>
                  <a:gd name="connsiteY166" fmla="*/ 130318 h 371217"/>
                  <a:gd name="connsiteX167" fmla="*/ 600015 w 652729"/>
                  <a:gd name="connsiteY167" fmla="*/ 125144 h 371217"/>
                  <a:gd name="connsiteX168" fmla="*/ 598996 w 652729"/>
                  <a:gd name="connsiteY168" fmla="*/ 120048 h 371217"/>
                  <a:gd name="connsiteX169" fmla="*/ 577124 w 652729"/>
                  <a:gd name="connsiteY169" fmla="*/ 85634 h 371217"/>
                  <a:gd name="connsiteX170" fmla="*/ 541691 w 652729"/>
                  <a:gd name="connsiteY170" fmla="*/ 63841 h 371217"/>
                  <a:gd name="connsiteX171" fmla="*/ 501868 w 652729"/>
                  <a:gd name="connsiteY171" fmla="*/ 50985 h 371217"/>
                  <a:gd name="connsiteX172" fmla="*/ 481486 w 652729"/>
                  <a:gd name="connsiteY172" fmla="*/ 46359 h 371217"/>
                  <a:gd name="connsiteX173" fmla="*/ 460947 w 652729"/>
                  <a:gd name="connsiteY173" fmla="*/ 42597 h 371217"/>
                  <a:gd name="connsiteX174" fmla="*/ 378400 w 652729"/>
                  <a:gd name="connsiteY174" fmla="*/ 36874 h 371217"/>
                  <a:gd name="connsiteX175" fmla="*/ 219655 w 652729"/>
                  <a:gd name="connsiteY175" fmla="*/ 67212 h 371217"/>
                  <a:gd name="connsiteX176" fmla="*/ 201076 w 652729"/>
                  <a:gd name="connsiteY176" fmla="*/ 75051 h 371217"/>
                  <a:gd name="connsiteX177" fmla="*/ 182811 w 652729"/>
                  <a:gd name="connsiteY177" fmla="*/ 82890 h 371217"/>
                  <a:gd name="connsiteX178" fmla="*/ 148318 w 652729"/>
                  <a:gd name="connsiteY178" fmla="*/ 102175 h 371217"/>
                  <a:gd name="connsiteX179" fmla="*/ 120881 w 652729"/>
                  <a:gd name="connsiteY179" fmla="*/ 129534 h 371217"/>
                  <a:gd name="connsiteX180" fmla="*/ 113042 w 652729"/>
                  <a:gd name="connsiteY180" fmla="*/ 165751 h 371217"/>
                  <a:gd name="connsiteX181" fmla="*/ 132248 w 652729"/>
                  <a:gd name="connsiteY181" fmla="*/ 197108 h 371217"/>
                  <a:gd name="connsiteX182" fmla="*/ 165094 w 652729"/>
                  <a:gd name="connsiteY182" fmla="*/ 216393 h 371217"/>
                  <a:gd name="connsiteX183" fmla="*/ 201625 w 652729"/>
                  <a:gd name="connsiteY183" fmla="*/ 227603 h 371217"/>
                  <a:gd name="connsiteX184" fmla="*/ 220204 w 652729"/>
                  <a:gd name="connsiteY184" fmla="*/ 231993 h 371217"/>
                  <a:gd name="connsiteX185" fmla="*/ 238862 w 652729"/>
                  <a:gd name="connsiteY185" fmla="*/ 235755 h 371217"/>
                  <a:gd name="connsiteX186" fmla="*/ 530481 w 652729"/>
                  <a:gd name="connsiteY186" fmla="*/ 228543 h 371217"/>
                  <a:gd name="connsiteX187" fmla="*/ 596331 w 652729"/>
                  <a:gd name="connsiteY187" fmla="*/ 205574 h 371217"/>
                  <a:gd name="connsiteX188" fmla="*/ 644307 w 652729"/>
                  <a:gd name="connsiteY188" fmla="*/ 159401 h 371217"/>
                  <a:gd name="connsiteX189" fmla="*/ 649637 w 652729"/>
                  <a:gd name="connsiteY189" fmla="*/ 127104 h 371217"/>
                  <a:gd name="connsiteX190" fmla="*/ 639525 w 652729"/>
                  <a:gd name="connsiteY190" fmla="*/ 95747 h 371217"/>
                  <a:gd name="connsiteX191" fmla="*/ 592098 w 652729"/>
                  <a:gd name="connsiteY191" fmla="*/ 52317 h 371217"/>
                  <a:gd name="connsiteX192" fmla="*/ 531735 w 652729"/>
                  <a:gd name="connsiteY192" fmla="*/ 29584 h 371217"/>
                  <a:gd name="connsiteX193" fmla="*/ 470981 w 652729"/>
                  <a:gd name="connsiteY193" fmla="*/ 13513 h 371217"/>
                  <a:gd name="connsiteX194" fmla="*/ 351433 w 652729"/>
                  <a:gd name="connsiteY194" fmla="*/ 3636 h 371217"/>
                  <a:gd name="connsiteX195" fmla="*/ 242468 w 652729"/>
                  <a:gd name="connsiteY195" fmla="*/ 34993 h 371217"/>
                  <a:gd name="connsiteX196" fmla="*/ 164075 w 652729"/>
                  <a:gd name="connsiteY196" fmla="*/ 106487 h 371217"/>
                  <a:gd name="connsiteX197" fmla="*/ 163683 w 652729"/>
                  <a:gd name="connsiteY197" fmla="*/ 104762 h 371217"/>
                  <a:gd name="connsiteX198" fmla="*/ 448875 w 652729"/>
                  <a:gd name="connsiteY198" fmla="*/ 131337 h 371217"/>
                  <a:gd name="connsiteX199" fmla="*/ 501633 w 652729"/>
                  <a:gd name="connsiteY199" fmla="*/ 99588 h 371217"/>
                  <a:gd name="connsiteX200" fmla="*/ 515351 w 652729"/>
                  <a:gd name="connsiteY200" fmla="*/ 74502 h 371217"/>
                  <a:gd name="connsiteX201" fmla="*/ 510883 w 652729"/>
                  <a:gd name="connsiteY201" fmla="*/ 47770 h 371217"/>
                  <a:gd name="connsiteX202" fmla="*/ 491990 w 652729"/>
                  <a:gd name="connsiteY202" fmla="*/ 29505 h 371217"/>
                  <a:gd name="connsiteX203" fmla="*/ 468473 w 652729"/>
                  <a:gd name="connsiteY203" fmla="*/ 19863 h 371217"/>
                  <a:gd name="connsiteX204" fmla="*/ 444563 w 652729"/>
                  <a:gd name="connsiteY204" fmla="*/ 15395 h 371217"/>
                  <a:gd name="connsiteX205" fmla="*/ 421516 w 652729"/>
                  <a:gd name="connsiteY205" fmla="*/ 13435 h 371217"/>
                  <a:gd name="connsiteX206" fmla="*/ 287308 w 652729"/>
                  <a:gd name="connsiteY206" fmla="*/ 37501 h 371217"/>
                  <a:gd name="connsiteX207" fmla="*/ 255481 w 652729"/>
                  <a:gd name="connsiteY207" fmla="*/ 53180 h 371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</a:cxnLst>
                <a:rect l="l" t="t" r="r" b="b"/>
                <a:pathLst>
                  <a:path w="652729" h="371217">
                    <a:moveTo>
                      <a:pt x="245054" y="58824"/>
                    </a:moveTo>
                    <a:lnTo>
                      <a:pt x="255324" y="52474"/>
                    </a:lnTo>
                    <a:cubicBezTo>
                      <a:pt x="265444" y="46618"/>
                      <a:pt x="275918" y="41381"/>
                      <a:pt x="286681" y="36796"/>
                    </a:cubicBezTo>
                    <a:cubicBezTo>
                      <a:pt x="329099" y="18570"/>
                      <a:pt x="375076" y="10103"/>
                      <a:pt x="421202" y="12024"/>
                    </a:cubicBezTo>
                    <a:cubicBezTo>
                      <a:pt x="429041" y="12024"/>
                      <a:pt x="436489" y="12808"/>
                      <a:pt x="444720" y="13905"/>
                    </a:cubicBezTo>
                    <a:cubicBezTo>
                      <a:pt x="452873" y="14697"/>
                      <a:pt x="460955" y="16163"/>
                      <a:pt x="468865" y="18295"/>
                    </a:cubicBezTo>
                    <a:cubicBezTo>
                      <a:pt x="477143" y="20490"/>
                      <a:pt x="485108" y="23759"/>
                      <a:pt x="492539" y="28016"/>
                    </a:cubicBezTo>
                    <a:cubicBezTo>
                      <a:pt x="500598" y="32476"/>
                      <a:pt x="507348" y="38959"/>
                      <a:pt x="512137" y="46830"/>
                    </a:cubicBezTo>
                    <a:cubicBezTo>
                      <a:pt x="516951" y="55257"/>
                      <a:pt x="518612" y="65119"/>
                      <a:pt x="516841" y="74659"/>
                    </a:cubicBezTo>
                    <a:cubicBezTo>
                      <a:pt x="514560" y="84443"/>
                      <a:pt x="509684" y="93434"/>
                      <a:pt x="502730" y="100685"/>
                    </a:cubicBezTo>
                    <a:cubicBezTo>
                      <a:pt x="487820" y="115643"/>
                      <a:pt x="469500" y="126759"/>
                      <a:pt x="449345" y="133061"/>
                    </a:cubicBezTo>
                    <a:cubicBezTo>
                      <a:pt x="354498" y="167272"/>
                      <a:pt x="249350" y="157504"/>
                      <a:pt x="162429" y="106408"/>
                    </a:cubicBezTo>
                    <a:lnTo>
                      <a:pt x="161331" y="105781"/>
                    </a:lnTo>
                    <a:lnTo>
                      <a:pt x="162037" y="104683"/>
                    </a:lnTo>
                    <a:cubicBezTo>
                      <a:pt x="181510" y="73985"/>
                      <a:pt x="208735" y="48970"/>
                      <a:pt x="240978" y="32170"/>
                    </a:cubicBezTo>
                    <a:cubicBezTo>
                      <a:pt x="274992" y="14219"/>
                      <a:pt x="312362" y="3542"/>
                      <a:pt x="350727" y="814"/>
                    </a:cubicBezTo>
                    <a:cubicBezTo>
                      <a:pt x="391280" y="-1695"/>
                      <a:pt x="431989" y="1605"/>
                      <a:pt x="471608" y="10613"/>
                    </a:cubicBezTo>
                    <a:cubicBezTo>
                      <a:pt x="491912" y="15003"/>
                      <a:pt x="512294" y="20412"/>
                      <a:pt x="532676" y="26683"/>
                    </a:cubicBezTo>
                    <a:cubicBezTo>
                      <a:pt x="553497" y="32484"/>
                      <a:pt x="573738" y="40229"/>
                      <a:pt x="593117" y="49809"/>
                    </a:cubicBezTo>
                    <a:cubicBezTo>
                      <a:pt x="613279" y="59741"/>
                      <a:pt x="630196" y="75216"/>
                      <a:pt x="641877" y="94414"/>
                    </a:cubicBezTo>
                    <a:cubicBezTo>
                      <a:pt x="647646" y="104307"/>
                      <a:pt x="651260" y="115321"/>
                      <a:pt x="652460" y="126712"/>
                    </a:cubicBezTo>
                    <a:cubicBezTo>
                      <a:pt x="653487" y="138314"/>
                      <a:pt x="651574" y="149986"/>
                      <a:pt x="646894" y="160656"/>
                    </a:cubicBezTo>
                    <a:cubicBezTo>
                      <a:pt x="636170" y="181626"/>
                      <a:pt x="618767" y="198425"/>
                      <a:pt x="597428" y="208397"/>
                    </a:cubicBezTo>
                    <a:cubicBezTo>
                      <a:pt x="576356" y="219081"/>
                      <a:pt x="553983" y="226991"/>
                      <a:pt x="530873" y="231914"/>
                    </a:cubicBezTo>
                    <a:cubicBezTo>
                      <a:pt x="434835" y="255197"/>
                      <a:pt x="334939" y="257737"/>
                      <a:pt x="237842" y="239361"/>
                    </a:cubicBezTo>
                    <a:cubicBezTo>
                      <a:pt x="231571" y="238342"/>
                      <a:pt x="225300" y="236853"/>
                      <a:pt x="219107" y="235520"/>
                    </a:cubicBezTo>
                    <a:cubicBezTo>
                      <a:pt x="212913" y="234188"/>
                      <a:pt x="206564" y="232777"/>
                      <a:pt x="200371" y="231130"/>
                    </a:cubicBezTo>
                    <a:cubicBezTo>
                      <a:pt x="187750" y="228371"/>
                      <a:pt x="175379" y="224600"/>
                      <a:pt x="163370" y="219842"/>
                    </a:cubicBezTo>
                    <a:cubicBezTo>
                      <a:pt x="151101" y="215068"/>
                      <a:pt x="139672" y="208373"/>
                      <a:pt x="129504" y="200009"/>
                    </a:cubicBezTo>
                    <a:cubicBezTo>
                      <a:pt x="118929" y="191464"/>
                      <a:pt x="111693" y="179478"/>
                      <a:pt x="109044" y="166143"/>
                    </a:cubicBezTo>
                    <a:cubicBezTo>
                      <a:pt x="106715" y="152471"/>
                      <a:pt x="109749" y="138439"/>
                      <a:pt x="117510" y="126947"/>
                    </a:cubicBezTo>
                    <a:cubicBezTo>
                      <a:pt x="125098" y="115792"/>
                      <a:pt x="134733" y="106157"/>
                      <a:pt x="145888" y="98569"/>
                    </a:cubicBezTo>
                    <a:cubicBezTo>
                      <a:pt x="156981" y="90965"/>
                      <a:pt x="168732" y="84380"/>
                      <a:pt x="181008" y="78892"/>
                    </a:cubicBezTo>
                    <a:cubicBezTo>
                      <a:pt x="186966" y="75913"/>
                      <a:pt x="193159" y="73248"/>
                      <a:pt x="199352" y="71053"/>
                    </a:cubicBezTo>
                    <a:cubicBezTo>
                      <a:pt x="205545" y="68858"/>
                      <a:pt x="211738" y="65801"/>
                      <a:pt x="218166" y="63214"/>
                    </a:cubicBezTo>
                    <a:cubicBezTo>
                      <a:pt x="295923" y="34224"/>
                      <a:pt x="379834" y="25774"/>
                      <a:pt x="461809" y="38677"/>
                    </a:cubicBezTo>
                    <a:cubicBezTo>
                      <a:pt x="468708" y="39696"/>
                      <a:pt x="475606" y="40872"/>
                      <a:pt x="482505" y="42440"/>
                    </a:cubicBezTo>
                    <a:cubicBezTo>
                      <a:pt x="489404" y="44008"/>
                      <a:pt x="496302" y="45184"/>
                      <a:pt x="503044" y="47143"/>
                    </a:cubicBezTo>
                    <a:cubicBezTo>
                      <a:pt x="516856" y="50279"/>
                      <a:pt x="530371" y="54638"/>
                      <a:pt x="543416" y="60157"/>
                    </a:cubicBezTo>
                    <a:cubicBezTo>
                      <a:pt x="556703" y="65652"/>
                      <a:pt x="569034" y="73217"/>
                      <a:pt x="579947" y="82577"/>
                    </a:cubicBezTo>
                    <a:cubicBezTo>
                      <a:pt x="591220" y="92047"/>
                      <a:pt x="599270" y="104785"/>
                      <a:pt x="602994" y="119029"/>
                    </a:cubicBezTo>
                    <a:lnTo>
                      <a:pt x="604091" y="124438"/>
                    </a:lnTo>
                    <a:lnTo>
                      <a:pt x="604562" y="129926"/>
                    </a:lnTo>
                    <a:cubicBezTo>
                      <a:pt x="604876" y="133602"/>
                      <a:pt x="604876" y="137303"/>
                      <a:pt x="604562" y="140979"/>
                    </a:cubicBezTo>
                    <a:cubicBezTo>
                      <a:pt x="603574" y="148285"/>
                      <a:pt x="601403" y="155380"/>
                      <a:pt x="598134" y="161988"/>
                    </a:cubicBezTo>
                    <a:cubicBezTo>
                      <a:pt x="591439" y="175064"/>
                      <a:pt x="582063" y="186572"/>
                      <a:pt x="570618" y="195775"/>
                    </a:cubicBezTo>
                    <a:cubicBezTo>
                      <a:pt x="559416" y="205112"/>
                      <a:pt x="547187" y="213132"/>
                      <a:pt x="534166" y="219685"/>
                    </a:cubicBezTo>
                    <a:cubicBezTo>
                      <a:pt x="527737" y="223056"/>
                      <a:pt x="520996" y="226035"/>
                      <a:pt x="514332" y="228857"/>
                    </a:cubicBezTo>
                    <a:cubicBezTo>
                      <a:pt x="507669" y="231679"/>
                      <a:pt x="500927" y="234501"/>
                      <a:pt x="494107" y="237088"/>
                    </a:cubicBezTo>
                    <a:cubicBezTo>
                      <a:pt x="466834" y="247859"/>
                      <a:pt x="438793" y="256584"/>
                      <a:pt x="410227" y="263193"/>
                    </a:cubicBezTo>
                    <a:cubicBezTo>
                      <a:pt x="352436" y="276488"/>
                      <a:pt x="293023" y="281349"/>
                      <a:pt x="233844" y="277617"/>
                    </a:cubicBezTo>
                    <a:cubicBezTo>
                      <a:pt x="203561" y="276465"/>
                      <a:pt x="173906" y="268649"/>
                      <a:pt x="146986" y="254727"/>
                    </a:cubicBezTo>
                    <a:cubicBezTo>
                      <a:pt x="133345" y="247522"/>
                      <a:pt x="121688" y="237080"/>
                      <a:pt x="113042" y="224310"/>
                    </a:cubicBezTo>
                    <a:cubicBezTo>
                      <a:pt x="104724" y="211077"/>
                      <a:pt x="100883" y="195525"/>
                      <a:pt x="102067" y="179940"/>
                    </a:cubicBezTo>
                    <a:cubicBezTo>
                      <a:pt x="103266" y="167264"/>
                      <a:pt x="107484" y="155058"/>
                      <a:pt x="114374" y="144350"/>
                    </a:cubicBezTo>
                    <a:cubicBezTo>
                      <a:pt x="121101" y="133751"/>
                      <a:pt x="129340" y="124187"/>
                      <a:pt x="138833" y="115972"/>
                    </a:cubicBezTo>
                    <a:cubicBezTo>
                      <a:pt x="157678" y="99831"/>
                      <a:pt x="179087" y="86951"/>
                      <a:pt x="202174" y="77873"/>
                    </a:cubicBezTo>
                    <a:cubicBezTo>
                      <a:pt x="269811" y="49370"/>
                      <a:pt x="343382" y="37799"/>
                      <a:pt x="416499" y="44164"/>
                    </a:cubicBezTo>
                    <a:cubicBezTo>
                      <a:pt x="428493" y="45262"/>
                      <a:pt x="440408" y="46752"/>
                      <a:pt x="452245" y="48790"/>
                    </a:cubicBezTo>
                    <a:cubicBezTo>
                      <a:pt x="464153" y="50553"/>
                      <a:pt x="475881" y="53383"/>
                      <a:pt x="487287" y="57256"/>
                    </a:cubicBezTo>
                    <a:cubicBezTo>
                      <a:pt x="498779" y="61042"/>
                      <a:pt x="509660" y="66483"/>
                      <a:pt x="519585" y="73405"/>
                    </a:cubicBezTo>
                    <a:cubicBezTo>
                      <a:pt x="529909" y="80154"/>
                      <a:pt x="538077" y="89734"/>
                      <a:pt x="543102" y="100999"/>
                    </a:cubicBezTo>
                    <a:cubicBezTo>
                      <a:pt x="547916" y="112413"/>
                      <a:pt x="548331" y="125199"/>
                      <a:pt x="544278" y="136903"/>
                    </a:cubicBezTo>
                    <a:cubicBezTo>
                      <a:pt x="540257" y="148340"/>
                      <a:pt x="533311" y="158531"/>
                      <a:pt x="524131" y="166457"/>
                    </a:cubicBezTo>
                    <a:cubicBezTo>
                      <a:pt x="505944" y="182605"/>
                      <a:pt x="482348" y="189347"/>
                      <a:pt x="459928" y="194835"/>
                    </a:cubicBezTo>
                    <a:cubicBezTo>
                      <a:pt x="437508" y="200322"/>
                      <a:pt x="414852" y="205496"/>
                      <a:pt x="392275" y="210513"/>
                    </a:cubicBezTo>
                    <a:cubicBezTo>
                      <a:pt x="347772" y="220869"/>
                      <a:pt x="302618" y="228175"/>
                      <a:pt x="257127" y="232385"/>
                    </a:cubicBezTo>
                    <a:cubicBezTo>
                      <a:pt x="212412" y="236438"/>
                      <a:pt x="167344" y="234250"/>
                      <a:pt x="123233" y="225878"/>
                    </a:cubicBezTo>
                    <a:cubicBezTo>
                      <a:pt x="79897" y="217733"/>
                      <a:pt x="38655" y="200941"/>
                      <a:pt x="1960" y="176491"/>
                    </a:cubicBezTo>
                    <a:lnTo>
                      <a:pt x="0" y="175080"/>
                    </a:lnTo>
                    <a:lnTo>
                      <a:pt x="1803" y="173512"/>
                    </a:lnTo>
                    <a:cubicBezTo>
                      <a:pt x="63600" y="120009"/>
                      <a:pt x="139562" y="85540"/>
                      <a:pt x="220518" y="74267"/>
                    </a:cubicBezTo>
                    <a:cubicBezTo>
                      <a:pt x="297397" y="62689"/>
                      <a:pt x="375978" y="72840"/>
                      <a:pt x="447385" y="103586"/>
                    </a:cubicBezTo>
                    <a:cubicBezTo>
                      <a:pt x="455875" y="107756"/>
                      <a:pt x="463785" y="113032"/>
                      <a:pt x="470903" y="119265"/>
                    </a:cubicBezTo>
                    <a:cubicBezTo>
                      <a:pt x="478327" y="125355"/>
                      <a:pt x="484010" y="133312"/>
                      <a:pt x="487365" y="142312"/>
                    </a:cubicBezTo>
                    <a:cubicBezTo>
                      <a:pt x="490423" y="151531"/>
                      <a:pt x="489952" y="161565"/>
                      <a:pt x="486033" y="170455"/>
                    </a:cubicBezTo>
                    <a:cubicBezTo>
                      <a:pt x="481925" y="178952"/>
                      <a:pt x="475755" y="186282"/>
                      <a:pt x="468081" y="191777"/>
                    </a:cubicBezTo>
                    <a:cubicBezTo>
                      <a:pt x="453037" y="202070"/>
                      <a:pt x="436402" y="209831"/>
                      <a:pt x="418850" y="214746"/>
                    </a:cubicBezTo>
                    <a:cubicBezTo>
                      <a:pt x="401871" y="220187"/>
                      <a:pt x="384491" y="224302"/>
                      <a:pt x="366876" y="227054"/>
                    </a:cubicBezTo>
                    <a:cubicBezTo>
                      <a:pt x="332462" y="232424"/>
                      <a:pt x="297420" y="232424"/>
                      <a:pt x="263006" y="227054"/>
                    </a:cubicBezTo>
                    <a:cubicBezTo>
                      <a:pt x="254305" y="225949"/>
                      <a:pt x="246034" y="222593"/>
                      <a:pt x="239018" y="217333"/>
                    </a:cubicBezTo>
                    <a:cubicBezTo>
                      <a:pt x="231924" y="211548"/>
                      <a:pt x="228553" y="202345"/>
                      <a:pt x="230238" y="193345"/>
                    </a:cubicBezTo>
                    <a:cubicBezTo>
                      <a:pt x="232441" y="184949"/>
                      <a:pt x="237082" y="177400"/>
                      <a:pt x="243565" y="171631"/>
                    </a:cubicBezTo>
                    <a:cubicBezTo>
                      <a:pt x="249664" y="165861"/>
                      <a:pt x="256586" y="161024"/>
                      <a:pt x="264104" y="157285"/>
                    </a:cubicBezTo>
                    <a:cubicBezTo>
                      <a:pt x="322177" y="131329"/>
                      <a:pt x="386114" y="121318"/>
                      <a:pt x="449345" y="128280"/>
                    </a:cubicBezTo>
                    <a:cubicBezTo>
                      <a:pt x="464342" y="129620"/>
                      <a:pt x="479079" y="132991"/>
                      <a:pt x="493166" y="138314"/>
                    </a:cubicBezTo>
                    <a:cubicBezTo>
                      <a:pt x="507128" y="143558"/>
                      <a:pt x="519350" y="152597"/>
                      <a:pt x="528443" y="164418"/>
                    </a:cubicBezTo>
                    <a:cubicBezTo>
                      <a:pt x="537466" y="176060"/>
                      <a:pt x="541809" y="190656"/>
                      <a:pt x="540594" y="205339"/>
                    </a:cubicBezTo>
                    <a:cubicBezTo>
                      <a:pt x="538320" y="219544"/>
                      <a:pt x="530693" y="232338"/>
                      <a:pt x="519271" y="241086"/>
                    </a:cubicBezTo>
                    <a:cubicBezTo>
                      <a:pt x="508492" y="249560"/>
                      <a:pt x="496914" y="256968"/>
                      <a:pt x="484700" y="263193"/>
                    </a:cubicBezTo>
                    <a:cubicBezTo>
                      <a:pt x="473074" y="269488"/>
                      <a:pt x="461080" y="275085"/>
                      <a:pt x="448796" y="279969"/>
                    </a:cubicBezTo>
                    <a:cubicBezTo>
                      <a:pt x="425279" y="289360"/>
                      <a:pt x="400804" y="296141"/>
                      <a:pt x="375813" y="300194"/>
                    </a:cubicBezTo>
                    <a:cubicBezTo>
                      <a:pt x="330283" y="307508"/>
                      <a:pt x="283741" y="305478"/>
                      <a:pt x="239018" y="294236"/>
                    </a:cubicBezTo>
                    <a:lnTo>
                      <a:pt x="237607" y="294236"/>
                    </a:lnTo>
                    <a:lnTo>
                      <a:pt x="238469" y="293060"/>
                    </a:lnTo>
                    <a:cubicBezTo>
                      <a:pt x="257691" y="267050"/>
                      <a:pt x="284172" y="247303"/>
                      <a:pt x="314588" y="236304"/>
                    </a:cubicBezTo>
                    <a:cubicBezTo>
                      <a:pt x="341101" y="226482"/>
                      <a:pt x="369722" y="223777"/>
                      <a:pt x="397606" y="228465"/>
                    </a:cubicBezTo>
                    <a:cubicBezTo>
                      <a:pt x="410141" y="230205"/>
                      <a:pt x="422135" y="234705"/>
                      <a:pt x="432726" y="241635"/>
                    </a:cubicBezTo>
                    <a:cubicBezTo>
                      <a:pt x="437633" y="245037"/>
                      <a:pt x="441835" y="249349"/>
                      <a:pt x="445112" y="254334"/>
                    </a:cubicBezTo>
                    <a:cubicBezTo>
                      <a:pt x="448138" y="259077"/>
                      <a:pt x="450066" y="264431"/>
                      <a:pt x="450756" y="270013"/>
                    </a:cubicBezTo>
                    <a:cubicBezTo>
                      <a:pt x="451564" y="280666"/>
                      <a:pt x="448593" y="291273"/>
                      <a:pt x="442368" y="299959"/>
                    </a:cubicBezTo>
                    <a:cubicBezTo>
                      <a:pt x="437053" y="307806"/>
                      <a:pt x="430421" y="314673"/>
                      <a:pt x="422770" y="320262"/>
                    </a:cubicBezTo>
                    <a:cubicBezTo>
                      <a:pt x="409765" y="328972"/>
                      <a:pt x="395631" y="335855"/>
                      <a:pt x="380752" y="340723"/>
                    </a:cubicBezTo>
                    <a:cubicBezTo>
                      <a:pt x="370153" y="344525"/>
                      <a:pt x="359860" y="349111"/>
                      <a:pt x="349943" y="354442"/>
                    </a:cubicBezTo>
                    <a:cubicBezTo>
                      <a:pt x="343978" y="357742"/>
                      <a:pt x="338428" y="361748"/>
                      <a:pt x="333403" y="366357"/>
                    </a:cubicBezTo>
                    <a:cubicBezTo>
                      <a:pt x="331678" y="367847"/>
                      <a:pt x="330581" y="369258"/>
                      <a:pt x="329718" y="370042"/>
                    </a:cubicBezTo>
                    <a:lnTo>
                      <a:pt x="328464" y="371217"/>
                    </a:lnTo>
                    <a:cubicBezTo>
                      <a:pt x="328464" y="371217"/>
                      <a:pt x="329953" y="369414"/>
                      <a:pt x="333168" y="366200"/>
                    </a:cubicBezTo>
                    <a:cubicBezTo>
                      <a:pt x="338130" y="361466"/>
                      <a:pt x="343664" y="357358"/>
                      <a:pt x="349630" y="353971"/>
                    </a:cubicBezTo>
                    <a:cubicBezTo>
                      <a:pt x="359531" y="348515"/>
                      <a:pt x="369824" y="343827"/>
                      <a:pt x="380438" y="339939"/>
                    </a:cubicBezTo>
                    <a:cubicBezTo>
                      <a:pt x="395223" y="335094"/>
                      <a:pt x="409263" y="328211"/>
                      <a:pt x="422143" y="319478"/>
                    </a:cubicBezTo>
                    <a:cubicBezTo>
                      <a:pt x="429676" y="313921"/>
                      <a:pt x="436199" y="307100"/>
                      <a:pt x="441427" y="299332"/>
                    </a:cubicBezTo>
                    <a:cubicBezTo>
                      <a:pt x="447322" y="290803"/>
                      <a:pt x="450090" y="280502"/>
                      <a:pt x="449267" y="270170"/>
                    </a:cubicBezTo>
                    <a:cubicBezTo>
                      <a:pt x="448624" y="264604"/>
                      <a:pt x="446750" y="259242"/>
                      <a:pt x="443779" y="254491"/>
                    </a:cubicBezTo>
                    <a:cubicBezTo>
                      <a:pt x="440565" y="249694"/>
                      <a:pt x="436465" y="245539"/>
                      <a:pt x="431707" y="242262"/>
                    </a:cubicBezTo>
                    <a:cubicBezTo>
                      <a:pt x="421265" y="235489"/>
                      <a:pt x="409467" y="231099"/>
                      <a:pt x="397136" y="229406"/>
                    </a:cubicBezTo>
                    <a:cubicBezTo>
                      <a:pt x="369494" y="224945"/>
                      <a:pt x="341171" y="227814"/>
                      <a:pt x="314981" y="237715"/>
                    </a:cubicBezTo>
                    <a:cubicBezTo>
                      <a:pt x="284941" y="248690"/>
                      <a:pt x="258812" y="268296"/>
                      <a:pt x="239880" y="294079"/>
                    </a:cubicBezTo>
                    <a:lnTo>
                      <a:pt x="239332" y="292511"/>
                    </a:lnTo>
                    <a:cubicBezTo>
                      <a:pt x="283780" y="303690"/>
                      <a:pt x="330048" y="305611"/>
                      <a:pt x="375264" y="298156"/>
                    </a:cubicBezTo>
                    <a:cubicBezTo>
                      <a:pt x="400075" y="294127"/>
                      <a:pt x="424369" y="287369"/>
                      <a:pt x="447699" y="278009"/>
                    </a:cubicBezTo>
                    <a:cubicBezTo>
                      <a:pt x="459881" y="273125"/>
                      <a:pt x="471765" y="267520"/>
                      <a:pt x="483289" y="261233"/>
                    </a:cubicBezTo>
                    <a:cubicBezTo>
                      <a:pt x="495197" y="255009"/>
                      <a:pt x="506454" y="247632"/>
                      <a:pt x="516919" y="239205"/>
                    </a:cubicBezTo>
                    <a:cubicBezTo>
                      <a:pt x="527832" y="230872"/>
                      <a:pt x="535130" y="218666"/>
                      <a:pt x="537301" y="205104"/>
                    </a:cubicBezTo>
                    <a:cubicBezTo>
                      <a:pt x="538469" y="191033"/>
                      <a:pt x="534299" y="177040"/>
                      <a:pt x="525621" y="165908"/>
                    </a:cubicBezTo>
                    <a:cubicBezTo>
                      <a:pt x="516817" y="154471"/>
                      <a:pt x="504972" y="145753"/>
                      <a:pt x="491442" y="140744"/>
                    </a:cubicBezTo>
                    <a:cubicBezTo>
                      <a:pt x="477574" y="135554"/>
                      <a:pt x="463071" y="132254"/>
                      <a:pt x="448326" y="130945"/>
                    </a:cubicBezTo>
                    <a:cubicBezTo>
                      <a:pt x="385808" y="124195"/>
                      <a:pt x="322616" y="134151"/>
                      <a:pt x="265201" y="159793"/>
                    </a:cubicBezTo>
                    <a:cubicBezTo>
                      <a:pt x="257966" y="163446"/>
                      <a:pt x="251287" y="168119"/>
                      <a:pt x="245368" y="173669"/>
                    </a:cubicBezTo>
                    <a:cubicBezTo>
                      <a:pt x="239332" y="179007"/>
                      <a:pt x="235020" y="186015"/>
                      <a:pt x="232982" y="193816"/>
                    </a:cubicBezTo>
                    <a:cubicBezTo>
                      <a:pt x="231587" y="201725"/>
                      <a:pt x="234589" y="209768"/>
                      <a:pt x="240821" y="214825"/>
                    </a:cubicBezTo>
                    <a:cubicBezTo>
                      <a:pt x="247453" y="219709"/>
                      <a:pt x="255230" y="222805"/>
                      <a:pt x="263398" y="223840"/>
                    </a:cubicBezTo>
                    <a:cubicBezTo>
                      <a:pt x="297475" y="229131"/>
                      <a:pt x="332172" y="229131"/>
                      <a:pt x="366249" y="223840"/>
                    </a:cubicBezTo>
                    <a:cubicBezTo>
                      <a:pt x="383676" y="221065"/>
                      <a:pt x="400867" y="216981"/>
                      <a:pt x="417675" y="211611"/>
                    </a:cubicBezTo>
                    <a:cubicBezTo>
                      <a:pt x="434882" y="206735"/>
                      <a:pt x="451195" y="199115"/>
                      <a:pt x="465964" y="189034"/>
                    </a:cubicBezTo>
                    <a:cubicBezTo>
                      <a:pt x="473184" y="183868"/>
                      <a:pt x="478977" y="176969"/>
                      <a:pt x="482819" y="168965"/>
                    </a:cubicBezTo>
                    <a:cubicBezTo>
                      <a:pt x="486393" y="160867"/>
                      <a:pt x="486840" y="151735"/>
                      <a:pt x="484073" y="143331"/>
                    </a:cubicBezTo>
                    <a:cubicBezTo>
                      <a:pt x="480843" y="134865"/>
                      <a:pt x="475434" y="127402"/>
                      <a:pt x="468394" y="121695"/>
                    </a:cubicBezTo>
                    <a:cubicBezTo>
                      <a:pt x="461457" y="115635"/>
                      <a:pt x="453759" y="110492"/>
                      <a:pt x="445504" y="106408"/>
                    </a:cubicBezTo>
                    <a:cubicBezTo>
                      <a:pt x="374715" y="76008"/>
                      <a:pt x="296841" y="66020"/>
                      <a:pt x="220674" y="77560"/>
                    </a:cubicBezTo>
                    <a:cubicBezTo>
                      <a:pt x="140401" y="88786"/>
                      <a:pt x="65089" y="123004"/>
                      <a:pt x="3841" y="176099"/>
                    </a:cubicBezTo>
                    <a:lnTo>
                      <a:pt x="3841" y="173198"/>
                    </a:lnTo>
                    <a:cubicBezTo>
                      <a:pt x="40106" y="197351"/>
                      <a:pt x="80877" y="213939"/>
                      <a:pt x="123703" y="221958"/>
                    </a:cubicBezTo>
                    <a:cubicBezTo>
                      <a:pt x="167618" y="230237"/>
                      <a:pt x="212467" y="232377"/>
                      <a:pt x="256970" y="228308"/>
                    </a:cubicBezTo>
                    <a:cubicBezTo>
                      <a:pt x="301959" y="224177"/>
                      <a:pt x="346620" y="216973"/>
                      <a:pt x="390629" y="206750"/>
                    </a:cubicBezTo>
                    <a:cubicBezTo>
                      <a:pt x="413049" y="201733"/>
                      <a:pt x="435548" y="196403"/>
                      <a:pt x="458125" y="191072"/>
                    </a:cubicBezTo>
                    <a:cubicBezTo>
                      <a:pt x="480702" y="185741"/>
                      <a:pt x="503436" y="178921"/>
                      <a:pt x="520839" y="163556"/>
                    </a:cubicBezTo>
                    <a:cubicBezTo>
                      <a:pt x="529501" y="156070"/>
                      <a:pt x="536071" y="146451"/>
                      <a:pt x="539888" y="135648"/>
                    </a:cubicBezTo>
                    <a:cubicBezTo>
                      <a:pt x="543690" y="124846"/>
                      <a:pt x="543298" y="113016"/>
                      <a:pt x="538791" y="102488"/>
                    </a:cubicBezTo>
                    <a:cubicBezTo>
                      <a:pt x="534103" y="91945"/>
                      <a:pt x="526522" y="82945"/>
                      <a:pt x="516919" y="76541"/>
                    </a:cubicBezTo>
                    <a:cubicBezTo>
                      <a:pt x="507269" y="69846"/>
                      <a:pt x="496710" y="64562"/>
                      <a:pt x="485562" y="60862"/>
                    </a:cubicBezTo>
                    <a:cubicBezTo>
                      <a:pt x="474360" y="57092"/>
                      <a:pt x="462844" y="54332"/>
                      <a:pt x="451148" y="52631"/>
                    </a:cubicBezTo>
                    <a:cubicBezTo>
                      <a:pt x="439389" y="50593"/>
                      <a:pt x="427630" y="49025"/>
                      <a:pt x="415715" y="48006"/>
                    </a:cubicBezTo>
                    <a:cubicBezTo>
                      <a:pt x="343241" y="41680"/>
                      <a:pt x="270313" y="53140"/>
                      <a:pt x="203271" y="81401"/>
                    </a:cubicBezTo>
                    <a:cubicBezTo>
                      <a:pt x="180600" y="90369"/>
                      <a:pt x="159568" y="103029"/>
                      <a:pt x="141028" y="118872"/>
                    </a:cubicBezTo>
                    <a:cubicBezTo>
                      <a:pt x="122997" y="134551"/>
                      <a:pt x="107554" y="155874"/>
                      <a:pt x="105516" y="180175"/>
                    </a:cubicBezTo>
                    <a:cubicBezTo>
                      <a:pt x="104403" y="194897"/>
                      <a:pt x="108032" y="209596"/>
                      <a:pt x="115864" y="222115"/>
                    </a:cubicBezTo>
                    <a:cubicBezTo>
                      <a:pt x="124181" y="234313"/>
                      <a:pt x="135352" y="244292"/>
                      <a:pt x="148397" y="251199"/>
                    </a:cubicBezTo>
                    <a:cubicBezTo>
                      <a:pt x="174878" y="264886"/>
                      <a:pt x="204055" y="272569"/>
                      <a:pt x="233844" y="273697"/>
                    </a:cubicBezTo>
                    <a:cubicBezTo>
                      <a:pt x="292772" y="277358"/>
                      <a:pt x="351919" y="272474"/>
                      <a:pt x="409443" y="259195"/>
                    </a:cubicBezTo>
                    <a:cubicBezTo>
                      <a:pt x="437727" y="252712"/>
                      <a:pt x="465502" y="244167"/>
                      <a:pt x="492539" y="233639"/>
                    </a:cubicBezTo>
                    <a:cubicBezTo>
                      <a:pt x="499281" y="230974"/>
                      <a:pt x="506023" y="228308"/>
                      <a:pt x="512608" y="225408"/>
                    </a:cubicBezTo>
                    <a:cubicBezTo>
                      <a:pt x="519193" y="222507"/>
                      <a:pt x="525856" y="219685"/>
                      <a:pt x="532206" y="216314"/>
                    </a:cubicBezTo>
                    <a:cubicBezTo>
                      <a:pt x="544992" y="209886"/>
                      <a:pt x="556986" y="201992"/>
                      <a:pt x="567953" y="192796"/>
                    </a:cubicBezTo>
                    <a:cubicBezTo>
                      <a:pt x="578904" y="183962"/>
                      <a:pt x="587927" y="172971"/>
                      <a:pt x="594449" y="160499"/>
                    </a:cubicBezTo>
                    <a:cubicBezTo>
                      <a:pt x="597507" y="154259"/>
                      <a:pt x="599513" y="147556"/>
                      <a:pt x="600407" y="140665"/>
                    </a:cubicBezTo>
                    <a:cubicBezTo>
                      <a:pt x="600721" y="137224"/>
                      <a:pt x="600721" y="133759"/>
                      <a:pt x="600407" y="130318"/>
                    </a:cubicBezTo>
                    <a:lnTo>
                      <a:pt x="600015" y="125144"/>
                    </a:lnTo>
                    <a:lnTo>
                      <a:pt x="598996" y="120048"/>
                    </a:lnTo>
                    <a:cubicBezTo>
                      <a:pt x="595422" y="106596"/>
                      <a:pt x="587786" y="94579"/>
                      <a:pt x="577124" y="85634"/>
                    </a:cubicBezTo>
                    <a:cubicBezTo>
                      <a:pt x="566542" y="76533"/>
                      <a:pt x="554587" y="69180"/>
                      <a:pt x="541691" y="63841"/>
                    </a:cubicBezTo>
                    <a:cubicBezTo>
                      <a:pt x="528827" y="58385"/>
                      <a:pt x="515500" y="54081"/>
                      <a:pt x="501868" y="50985"/>
                    </a:cubicBezTo>
                    <a:cubicBezTo>
                      <a:pt x="495126" y="49103"/>
                      <a:pt x="488306" y="47770"/>
                      <a:pt x="481486" y="46359"/>
                    </a:cubicBezTo>
                    <a:cubicBezTo>
                      <a:pt x="474666" y="44948"/>
                      <a:pt x="467846" y="43616"/>
                      <a:pt x="460947" y="42597"/>
                    </a:cubicBezTo>
                    <a:cubicBezTo>
                      <a:pt x="433651" y="38316"/>
                      <a:pt x="406025" y="36396"/>
                      <a:pt x="378400" y="36874"/>
                    </a:cubicBezTo>
                    <a:cubicBezTo>
                      <a:pt x="324137" y="37823"/>
                      <a:pt x="270446" y="48084"/>
                      <a:pt x="219655" y="67212"/>
                    </a:cubicBezTo>
                    <a:cubicBezTo>
                      <a:pt x="213384" y="69407"/>
                      <a:pt x="207191" y="71915"/>
                      <a:pt x="201076" y="75051"/>
                    </a:cubicBezTo>
                    <a:cubicBezTo>
                      <a:pt x="194962" y="78187"/>
                      <a:pt x="188769" y="80225"/>
                      <a:pt x="182811" y="82890"/>
                    </a:cubicBezTo>
                    <a:cubicBezTo>
                      <a:pt x="170754" y="88260"/>
                      <a:pt x="159207" y="94712"/>
                      <a:pt x="148318" y="102175"/>
                    </a:cubicBezTo>
                    <a:cubicBezTo>
                      <a:pt x="137516" y="109465"/>
                      <a:pt x="128203" y="118747"/>
                      <a:pt x="120881" y="129534"/>
                    </a:cubicBezTo>
                    <a:cubicBezTo>
                      <a:pt x="113700" y="140140"/>
                      <a:pt x="110886" y="153122"/>
                      <a:pt x="113042" y="165751"/>
                    </a:cubicBezTo>
                    <a:cubicBezTo>
                      <a:pt x="115582" y="178121"/>
                      <a:pt x="122378" y="189222"/>
                      <a:pt x="132248" y="197108"/>
                    </a:cubicBezTo>
                    <a:cubicBezTo>
                      <a:pt x="142078" y="205277"/>
                      <a:pt x="153171" y="211791"/>
                      <a:pt x="165094" y="216393"/>
                    </a:cubicBezTo>
                    <a:cubicBezTo>
                      <a:pt x="176947" y="221104"/>
                      <a:pt x="189169" y="224859"/>
                      <a:pt x="201625" y="227603"/>
                    </a:cubicBezTo>
                    <a:cubicBezTo>
                      <a:pt x="207818" y="229249"/>
                      <a:pt x="214011" y="230660"/>
                      <a:pt x="220204" y="231993"/>
                    </a:cubicBezTo>
                    <a:cubicBezTo>
                      <a:pt x="226397" y="233325"/>
                      <a:pt x="232590" y="234736"/>
                      <a:pt x="238862" y="235755"/>
                    </a:cubicBezTo>
                    <a:cubicBezTo>
                      <a:pt x="335472" y="254123"/>
                      <a:pt x="434897" y="251669"/>
                      <a:pt x="530481" y="228543"/>
                    </a:cubicBezTo>
                    <a:cubicBezTo>
                      <a:pt x="553333" y="223769"/>
                      <a:pt x="575470" y="216048"/>
                      <a:pt x="596331" y="205574"/>
                    </a:cubicBezTo>
                    <a:cubicBezTo>
                      <a:pt x="617019" y="195956"/>
                      <a:pt x="633904" y="179705"/>
                      <a:pt x="644307" y="159401"/>
                    </a:cubicBezTo>
                    <a:cubicBezTo>
                      <a:pt x="648838" y="149273"/>
                      <a:pt x="650672" y="138149"/>
                      <a:pt x="649637" y="127104"/>
                    </a:cubicBezTo>
                    <a:cubicBezTo>
                      <a:pt x="648540" y="116050"/>
                      <a:pt x="645091" y="105358"/>
                      <a:pt x="639525" y="95747"/>
                    </a:cubicBezTo>
                    <a:cubicBezTo>
                      <a:pt x="628181" y="77042"/>
                      <a:pt x="611727" y="61967"/>
                      <a:pt x="592098" y="52317"/>
                    </a:cubicBezTo>
                    <a:cubicBezTo>
                      <a:pt x="572734" y="42863"/>
                      <a:pt x="552525" y="35251"/>
                      <a:pt x="531735" y="29584"/>
                    </a:cubicBezTo>
                    <a:cubicBezTo>
                      <a:pt x="511510" y="23312"/>
                      <a:pt x="491206" y="17903"/>
                      <a:pt x="470981" y="13513"/>
                    </a:cubicBezTo>
                    <a:cubicBezTo>
                      <a:pt x="431809" y="4537"/>
                      <a:pt x="391546" y="1213"/>
                      <a:pt x="351433" y="3636"/>
                    </a:cubicBezTo>
                    <a:cubicBezTo>
                      <a:pt x="313326" y="6387"/>
                      <a:pt x="276208" y="17064"/>
                      <a:pt x="242468" y="34993"/>
                    </a:cubicBezTo>
                    <a:cubicBezTo>
                      <a:pt x="210499" y="51510"/>
                      <a:pt x="183454" y="76172"/>
                      <a:pt x="164075" y="106487"/>
                    </a:cubicBezTo>
                    <a:lnTo>
                      <a:pt x="163683" y="104762"/>
                    </a:lnTo>
                    <a:cubicBezTo>
                      <a:pt x="250048" y="155654"/>
                      <a:pt x="354600" y="165390"/>
                      <a:pt x="448875" y="131337"/>
                    </a:cubicBezTo>
                    <a:cubicBezTo>
                      <a:pt x="468802" y="125246"/>
                      <a:pt x="486918" y="114341"/>
                      <a:pt x="501633" y="99588"/>
                    </a:cubicBezTo>
                    <a:cubicBezTo>
                      <a:pt x="508374" y="92611"/>
                      <a:pt x="513117" y="83949"/>
                      <a:pt x="515351" y="74502"/>
                    </a:cubicBezTo>
                    <a:cubicBezTo>
                      <a:pt x="517092" y="65346"/>
                      <a:pt x="515500" y="55869"/>
                      <a:pt x="510883" y="47770"/>
                    </a:cubicBezTo>
                    <a:cubicBezTo>
                      <a:pt x="506297" y="40135"/>
                      <a:pt x="499783" y="33832"/>
                      <a:pt x="491990" y="29505"/>
                    </a:cubicBezTo>
                    <a:cubicBezTo>
                      <a:pt x="484582" y="25319"/>
                      <a:pt x="476680" y="22081"/>
                      <a:pt x="468473" y="19863"/>
                    </a:cubicBezTo>
                    <a:cubicBezTo>
                      <a:pt x="460641" y="17707"/>
                      <a:pt x="452645" y="16218"/>
                      <a:pt x="444563" y="15395"/>
                    </a:cubicBezTo>
                    <a:cubicBezTo>
                      <a:pt x="436724" y="14297"/>
                      <a:pt x="428885" y="13827"/>
                      <a:pt x="421516" y="13435"/>
                    </a:cubicBezTo>
                    <a:cubicBezTo>
                      <a:pt x="375546" y="11365"/>
                      <a:pt x="329695" y="19588"/>
                      <a:pt x="287308" y="37501"/>
                    </a:cubicBezTo>
                    <a:cubicBezTo>
                      <a:pt x="276411" y="42119"/>
                      <a:pt x="265781" y="47355"/>
                      <a:pt x="255481" y="53180"/>
                    </a:cubicBezTo>
                    <a:close/>
                  </a:path>
                </a:pathLst>
              </a:custGeom>
              <a:solidFill>
                <a:srgbClr val="1A2E35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9648D1D4-37EE-3DBE-586A-706D7DAE1E2F}"/>
                  </a:ext>
                </a:extLst>
              </p:cNvPr>
              <p:cNvSpPr/>
              <p:nvPr/>
            </p:nvSpPr>
            <p:spPr>
              <a:xfrm>
                <a:off x="6016091" y="3409663"/>
                <a:ext cx="1659096" cy="1077032"/>
              </a:xfrm>
              <a:custGeom>
                <a:avLst/>
                <a:gdLst>
                  <a:gd name="connsiteX0" fmla="*/ 1619351 w 1659096"/>
                  <a:gd name="connsiteY0" fmla="*/ 0 h 1077032"/>
                  <a:gd name="connsiteX1" fmla="*/ 1659096 w 1659096"/>
                  <a:gd name="connsiteY1" fmla="*/ 0 h 1077032"/>
                  <a:gd name="connsiteX2" fmla="*/ 1659096 w 1659096"/>
                  <a:gd name="connsiteY2" fmla="*/ 1077033 h 1077032"/>
                  <a:gd name="connsiteX3" fmla="*/ 1619351 w 1659096"/>
                  <a:gd name="connsiteY3" fmla="*/ 1077033 h 1077032"/>
                  <a:gd name="connsiteX4" fmla="*/ 39745 w 1659096"/>
                  <a:gd name="connsiteY4" fmla="*/ 1077033 h 1077032"/>
                  <a:gd name="connsiteX5" fmla="*/ 0 w 1659096"/>
                  <a:gd name="connsiteY5" fmla="*/ 1077033 h 1077032"/>
                  <a:gd name="connsiteX6" fmla="*/ 0 w 1659096"/>
                  <a:gd name="connsiteY6" fmla="*/ 0 h 1077032"/>
                  <a:gd name="connsiteX7" fmla="*/ 39745 w 1659096"/>
                  <a:gd name="connsiteY7" fmla="*/ 0 h 1077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9096" h="1077032">
                    <a:moveTo>
                      <a:pt x="1619351" y="0"/>
                    </a:moveTo>
                    <a:cubicBezTo>
                      <a:pt x="1641302" y="0"/>
                      <a:pt x="1659096" y="0"/>
                      <a:pt x="1659096" y="0"/>
                    </a:cubicBezTo>
                    <a:lnTo>
                      <a:pt x="1659096" y="1077033"/>
                    </a:lnTo>
                    <a:cubicBezTo>
                      <a:pt x="1659096" y="1077033"/>
                      <a:pt x="1641302" y="1077033"/>
                      <a:pt x="1619351" y="1077033"/>
                    </a:cubicBezTo>
                    <a:lnTo>
                      <a:pt x="39745" y="1077033"/>
                    </a:lnTo>
                    <a:cubicBezTo>
                      <a:pt x="17794" y="1077033"/>
                      <a:pt x="0" y="1077033"/>
                      <a:pt x="0" y="1077033"/>
                    </a:cubicBezTo>
                    <a:lnTo>
                      <a:pt x="0" y="0"/>
                    </a:lnTo>
                    <a:cubicBezTo>
                      <a:pt x="0" y="0"/>
                      <a:pt x="17794" y="0"/>
                      <a:pt x="39745" y="0"/>
                    </a:cubicBezTo>
                    <a:close/>
                  </a:path>
                </a:pathLst>
              </a:custGeom>
              <a:solidFill>
                <a:srgbClr val="343444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DE8C6989-93B7-2244-A2DB-F03E0F21732A}"/>
                  </a:ext>
                </a:extLst>
              </p:cNvPr>
              <p:cNvSpPr/>
              <p:nvPr/>
            </p:nvSpPr>
            <p:spPr>
              <a:xfrm>
                <a:off x="6016091" y="4440523"/>
                <a:ext cx="1659174" cy="46251"/>
              </a:xfrm>
              <a:custGeom>
                <a:avLst/>
                <a:gdLst>
                  <a:gd name="connsiteX0" fmla="*/ 1618411 w 1659174"/>
                  <a:gd name="connsiteY0" fmla="*/ 40764 h 46251"/>
                  <a:gd name="connsiteX1" fmla="*/ 40764 w 1659174"/>
                  <a:gd name="connsiteY1" fmla="*/ 40764 h 46251"/>
                  <a:gd name="connsiteX2" fmla="*/ 0 w 1659174"/>
                  <a:gd name="connsiteY2" fmla="*/ 0 h 46251"/>
                  <a:gd name="connsiteX3" fmla="*/ 0 w 1659174"/>
                  <a:gd name="connsiteY3" fmla="*/ 5488 h 46251"/>
                  <a:gd name="connsiteX4" fmla="*/ 40764 w 1659174"/>
                  <a:gd name="connsiteY4" fmla="*/ 46252 h 46251"/>
                  <a:gd name="connsiteX5" fmla="*/ 1618411 w 1659174"/>
                  <a:gd name="connsiteY5" fmla="*/ 46252 h 46251"/>
                  <a:gd name="connsiteX6" fmla="*/ 1659175 w 1659174"/>
                  <a:gd name="connsiteY6" fmla="*/ 5488 h 46251"/>
                  <a:gd name="connsiteX7" fmla="*/ 1659175 w 1659174"/>
                  <a:gd name="connsiteY7" fmla="*/ 0 h 46251"/>
                  <a:gd name="connsiteX8" fmla="*/ 1618411 w 1659174"/>
                  <a:gd name="connsiteY8" fmla="*/ 40764 h 4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9174" h="46251">
                    <a:moveTo>
                      <a:pt x="1618411" y="40764"/>
                    </a:moveTo>
                    <a:lnTo>
                      <a:pt x="40764" y="40764"/>
                    </a:lnTo>
                    <a:cubicBezTo>
                      <a:pt x="18251" y="40764"/>
                      <a:pt x="0" y="22514"/>
                      <a:pt x="0" y="0"/>
                    </a:cubicBezTo>
                    <a:lnTo>
                      <a:pt x="0" y="5488"/>
                    </a:lnTo>
                    <a:cubicBezTo>
                      <a:pt x="0" y="28002"/>
                      <a:pt x="18251" y="46252"/>
                      <a:pt x="40764" y="46252"/>
                    </a:cubicBezTo>
                    <a:lnTo>
                      <a:pt x="1618411" y="46252"/>
                    </a:lnTo>
                    <a:cubicBezTo>
                      <a:pt x="1640925" y="46252"/>
                      <a:pt x="1659175" y="28002"/>
                      <a:pt x="1659175" y="5488"/>
                    </a:cubicBezTo>
                    <a:lnTo>
                      <a:pt x="1659175" y="0"/>
                    </a:lnTo>
                    <a:cubicBezTo>
                      <a:pt x="1659175" y="22514"/>
                      <a:pt x="1640925" y="40764"/>
                      <a:pt x="1618411" y="407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52D291AF-A0FE-87D7-7828-EBE1A550ADB3}"/>
                  </a:ext>
                </a:extLst>
              </p:cNvPr>
              <p:cNvSpPr/>
              <p:nvPr/>
            </p:nvSpPr>
            <p:spPr>
              <a:xfrm>
                <a:off x="6016248" y="3399472"/>
                <a:ext cx="1658625" cy="57069"/>
              </a:xfrm>
              <a:custGeom>
                <a:avLst/>
                <a:gdLst>
                  <a:gd name="connsiteX0" fmla="*/ 1611591 w 1658625"/>
                  <a:gd name="connsiteY0" fmla="*/ 0 h 57069"/>
                  <a:gd name="connsiteX1" fmla="*/ 47035 w 1658625"/>
                  <a:gd name="connsiteY1" fmla="*/ 0 h 57069"/>
                  <a:gd name="connsiteX2" fmla="*/ 0 w 1658625"/>
                  <a:gd name="connsiteY2" fmla="*/ 47035 h 57069"/>
                  <a:gd name="connsiteX3" fmla="*/ 0 w 1658625"/>
                  <a:gd name="connsiteY3" fmla="*/ 57070 h 57069"/>
                  <a:gd name="connsiteX4" fmla="*/ 47035 w 1658625"/>
                  <a:gd name="connsiteY4" fmla="*/ 10034 h 57069"/>
                  <a:gd name="connsiteX5" fmla="*/ 1611591 w 1658625"/>
                  <a:gd name="connsiteY5" fmla="*/ 10034 h 57069"/>
                  <a:gd name="connsiteX6" fmla="*/ 1658626 w 1658625"/>
                  <a:gd name="connsiteY6" fmla="*/ 57070 h 57069"/>
                  <a:gd name="connsiteX7" fmla="*/ 1658626 w 1658625"/>
                  <a:gd name="connsiteY7" fmla="*/ 47035 h 57069"/>
                  <a:gd name="connsiteX8" fmla="*/ 1611591 w 1658625"/>
                  <a:gd name="connsiteY8" fmla="*/ 0 h 5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8625" h="57069">
                    <a:moveTo>
                      <a:pt x="1611591" y="0"/>
                    </a:moveTo>
                    <a:lnTo>
                      <a:pt x="47035" y="0"/>
                    </a:lnTo>
                    <a:cubicBezTo>
                      <a:pt x="21059" y="0"/>
                      <a:pt x="0" y="21056"/>
                      <a:pt x="0" y="47035"/>
                    </a:cubicBezTo>
                    <a:lnTo>
                      <a:pt x="0" y="57070"/>
                    </a:lnTo>
                    <a:cubicBezTo>
                      <a:pt x="0" y="31090"/>
                      <a:pt x="21059" y="10034"/>
                      <a:pt x="47035" y="10034"/>
                    </a:cubicBezTo>
                    <a:lnTo>
                      <a:pt x="1611591" y="10034"/>
                    </a:lnTo>
                    <a:cubicBezTo>
                      <a:pt x="1637570" y="10034"/>
                      <a:pt x="1658626" y="31090"/>
                      <a:pt x="1658626" y="57070"/>
                    </a:cubicBezTo>
                    <a:lnTo>
                      <a:pt x="1658626" y="47035"/>
                    </a:lnTo>
                    <a:cubicBezTo>
                      <a:pt x="1658626" y="21056"/>
                      <a:pt x="1637570" y="0"/>
                      <a:pt x="1611591" y="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49BE39FD-3472-A16D-D774-D706C0C8A383}"/>
                  </a:ext>
                </a:extLst>
              </p:cNvPr>
              <p:cNvSpPr/>
              <p:nvPr/>
            </p:nvSpPr>
            <p:spPr>
              <a:xfrm>
                <a:off x="6016248" y="3409663"/>
                <a:ext cx="1659018" cy="173639"/>
              </a:xfrm>
              <a:custGeom>
                <a:avLst/>
                <a:gdLst>
                  <a:gd name="connsiteX0" fmla="*/ 1611591 w 1659018"/>
                  <a:gd name="connsiteY0" fmla="*/ 0 h 173639"/>
                  <a:gd name="connsiteX1" fmla="*/ 47035 w 1659018"/>
                  <a:gd name="connsiteY1" fmla="*/ 0 h 173639"/>
                  <a:gd name="connsiteX2" fmla="*/ 0 w 1659018"/>
                  <a:gd name="connsiteY2" fmla="*/ 47035 h 173639"/>
                  <a:gd name="connsiteX3" fmla="*/ 0 w 1659018"/>
                  <a:gd name="connsiteY3" fmla="*/ 173639 h 173639"/>
                  <a:gd name="connsiteX4" fmla="*/ 1659018 w 1659018"/>
                  <a:gd name="connsiteY4" fmla="*/ 173639 h 173639"/>
                  <a:gd name="connsiteX5" fmla="*/ 1659018 w 1659018"/>
                  <a:gd name="connsiteY5" fmla="*/ 47192 h 173639"/>
                  <a:gd name="connsiteX6" fmla="*/ 1612139 w 1659018"/>
                  <a:gd name="connsiteY6" fmla="*/ 0 h 173639"/>
                  <a:gd name="connsiteX7" fmla="*/ 1611591 w 1659018"/>
                  <a:gd name="connsiteY7" fmla="*/ 0 h 173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9018" h="173639">
                    <a:moveTo>
                      <a:pt x="1611591" y="0"/>
                    </a:moveTo>
                    <a:lnTo>
                      <a:pt x="47035" y="0"/>
                    </a:lnTo>
                    <a:cubicBezTo>
                      <a:pt x="21059" y="0"/>
                      <a:pt x="0" y="21056"/>
                      <a:pt x="0" y="47035"/>
                    </a:cubicBezTo>
                    <a:lnTo>
                      <a:pt x="0" y="173639"/>
                    </a:lnTo>
                    <a:lnTo>
                      <a:pt x="1659018" y="173639"/>
                    </a:lnTo>
                    <a:lnTo>
                      <a:pt x="1659018" y="47192"/>
                    </a:lnTo>
                    <a:cubicBezTo>
                      <a:pt x="1659104" y="21213"/>
                      <a:pt x="1638119" y="86"/>
                      <a:pt x="1612139" y="0"/>
                    </a:cubicBezTo>
                    <a:cubicBezTo>
                      <a:pt x="1611959" y="0"/>
                      <a:pt x="1611771" y="0"/>
                      <a:pt x="1611591" y="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85570AA2-5853-95E9-CB09-B8A3C313D2C8}"/>
                  </a:ext>
                </a:extLst>
              </p:cNvPr>
              <p:cNvSpPr/>
              <p:nvPr/>
            </p:nvSpPr>
            <p:spPr>
              <a:xfrm>
                <a:off x="6016248" y="3409663"/>
                <a:ext cx="1658625" cy="48681"/>
              </a:xfrm>
              <a:custGeom>
                <a:avLst/>
                <a:gdLst>
                  <a:gd name="connsiteX0" fmla="*/ 1611591 w 1658625"/>
                  <a:gd name="connsiteY0" fmla="*/ 0 h 48681"/>
                  <a:gd name="connsiteX1" fmla="*/ 47035 w 1658625"/>
                  <a:gd name="connsiteY1" fmla="*/ 0 h 48681"/>
                  <a:gd name="connsiteX2" fmla="*/ 0 w 1658625"/>
                  <a:gd name="connsiteY2" fmla="*/ 47035 h 48681"/>
                  <a:gd name="connsiteX3" fmla="*/ 0 w 1658625"/>
                  <a:gd name="connsiteY3" fmla="*/ 48682 h 48681"/>
                  <a:gd name="connsiteX4" fmla="*/ 47035 w 1658625"/>
                  <a:gd name="connsiteY4" fmla="*/ 1646 h 48681"/>
                  <a:gd name="connsiteX5" fmla="*/ 1611591 w 1658625"/>
                  <a:gd name="connsiteY5" fmla="*/ 1646 h 48681"/>
                  <a:gd name="connsiteX6" fmla="*/ 1658626 w 1658625"/>
                  <a:gd name="connsiteY6" fmla="*/ 48682 h 48681"/>
                  <a:gd name="connsiteX7" fmla="*/ 1658626 w 1658625"/>
                  <a:gd name="connsiteY7" fmla="*/ 47035 h 48681"/>
                  <a:gd name="connsiteX8" fmla="*/ 1611591 w 1658625"/>
                  <a:gd name="connsiteY8" fmla="*/ 0 h 4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8625" h="48681">
                    <a:moveTo>
                      <a:pt x="1611591" y="0"/>
                    </a:moveTo>
                    <a:lnTo>
                      <a:pt x="47035" y="0"/>
                    </a:lnTo>
                    <a:cubicBezTo>
                      <a:pt x="21059" y="0"/>
                      <a:pt x="0" y="21056"/>
                      <a:pt x="0" y="47035"/>
                    </a:cubicBezTo>
                    <a:lnTo>
                      <a:pt x="0" y="48682"/>
                    </a:lnTo>
                    <a:cubicBezTo>
                      <a:pt x="0" y="22703"/>
                      <a:pt x="21059" y="1646"/>
                      <a:pt x="47035" y="1646"/>
                    </a:cubicBezTo>
                    <a:lnTo>
                      <a:pt x="1611591" y="1646"/>
                    </a:lnTo>
                    <a:cubicBezTo>
                      <a:pt x="1637570" y="1646"/>
                      <a:pt x="1658626" y="22703"/>
                      <a:pt x="1658626" y="48682"/>
                    </a:cubicBezTo>
                    <a:lnTo>
                      <a:pt x="1658626" y="47035"/>
                    </a:lnTo>
                    <a:cubicBezTo>
                      <a:pt x="1658626" y="21056"/>
                      <a:pt x="1637570" y="0"/>
                      <a:pt x="1611591" y="0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E548176F-E1C6-622D-330B-2616F1F8840A}"/>
                  </a:ext>
                </a:extLst>
              </p:cNvPr>
              <p:cNvSpPr/>
              <p:nvPr/>
            </p:nvSpPr>
            <p:spPr>
              <a:xfrm>
                <a:off x="6016091" y="3576482"/>
                <a:ext cx="1659096" cy="6976"/>
              </a:xfrm>
              <a:custGeom>
                <a:avLst/>
                <a:gdLst>
                  <a:gd name="connsiteX0" fmla="*/ 0 w 1659096"/>
                  <a:gd name="connsiteY0" fmla="*/ 0 h 6976"/>
                  <a:gd name="connsiteX1" fmla="*/ 1659096 w 1659096"/>
                  <a:gd name="connsiteY1" fmla="*/ 0 h 6976"/>
                  <a:gd name="connsiteX2" fmla="*/ 1659096 w 1659096"/>
                  <a:gd name="connsiteY2" fmla="*/ 6977 h 6976"/>
                  <a:gd name="connsiteX3" fmla="*/ 0 w 1659096"/>
                  <a:gd name="connsiteY3" fmla="*/ 6977 h 6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096" h="6976">
                    <a:moveTo>
                      <a:pt x="0" y="0"/>
                    </a:moveTo>
                    <a:lnTo>
                      <a:pt x="1659096" y="0"/>
                    </a:lnTo>
                    <a:lnTo>
                      <a:pt x="1659096" y="6977"/>
                    </a:lnTo>
                    <a:lnTo>
                      <a:pt x="0" y="6977"/>
                    </a:ln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00" name="그래픽 9">
                <a:extLst>
                  <a:ext uri="{FF2B5EF4-FFF2-40B4-BE49-F238E27FC236}">
                    <a16:creationId xmlns:a16="http://schemas.microsoft.com/office/drawing/2014/main" id="{E33EDD64-23F8-6435-B835-88BBC24907A7}"/>
                  </a:ext>
                </a:extLst>
              </p:cNvPr>
              <p:cNvGrpSpPr/>
              <p:nvPr/>
            </p:nvGrpSpPr>
            <p:grpSpPr>
              <a:xfrm>
                <a:off x="6083274" y="3635668"/>
                <a:ext cx="1528494" cy="794349"/>
                <a:chOff x="6083274" y="3635668"/>
                <a:chExt cx="1528494" cy="794349"/>
              </a:xfrm>
            </p:grpSpPr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4B2244AA-3CEF-B442-B207-74EBBF038614}"/>
                    </a:ext>
                  </a:extLst>
                </p:cNvPr>
                <p:cNvSpPr/>
                <p:nvPr/>
              </p:nvSpPr>
              <p:spPr>
                <a:xfrm>
                  <a:off x="608327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2115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C694E5A0-4505-6BE9-4290-0DB1D5DF31DA}"/>
                    </a:ext>
                  </a:extLst>
                </p:cNvPr>
                <p:cNvSpPr/>
                <p:nvPr/>
              </p:nvSpPr>
              <p:spPr>
                <a:xfrm>
                  <a:off x="6116512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3115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2C6D7D73-907E-87BC-9A8D-CA86CDC090C8}"/>
                    </a:ext>
                  </a:extLst>
                </p:cNvPr>
                <p:cNvSpPr/>
                <p:nvPr/>
              </p:nvSpPr>
              <p:spPr>
                <a:xfrm>
                  <a:off x="6149750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3115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17449B70-461D-44C6-17AE-D9A64B1D679B}"/>
                    </a:ext>
                  </a:extLst>
                </p:cNvPr>
                <p:cNvSpPr/>
                <p:nvPr/>
              </p:nvSpPr>
              <p:spPr>
                <a:xfrm>
                  <a:off x="618298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4125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21C7395C-B94B-7C67-2C66-81427B1D9535}"/>
                    </a:ext>
                  </a:extLst>
                </p:cNvPr>
                <p:cNvSpPr/>
                <p:nvPr/>
              </p:nvSpPr>
              <p:spPr>
                <a:xfrm>
                  <a:off x="6216227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5125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9E6B748B-DC01-1600-68C6-6E7A5EC5C1E0}"/>
                    </a:ext>
                  </a:extLst>
                </p:cNvPr>
                <p:cNvSpPr/>
                <p:nvPr/>
              </p:nvSpPr>
              <p:spPr>
                <a:xfrm>
                  <a:off x="624946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5126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5947AE6F-3D4E-2417-8E10-47D7D6478DD7}"/>
                    </a:ext>
                  </a:extLst>
                </p:cNvPr>
                <p:cNvSpPr/>
                <p:nvPr/>
              </p:nvSpPr>
              <p:spPr>
                <a:xfrm>
                  <a:off x="6282625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6126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E341C4A0-8AAC-2195-3E6E-E717F98C1755}"/>
                    </a:ext>
                  </a:extLst>
                </p:cNvPr>
                <p:cNvSpPr/>
                <p:nvPr/>
              </p:nvSpPr>
              <p:spPr>
                <a:xfrm>
                  <a:off x="631586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71362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5D0396C0-C8AF-A592-03DF-1FBD9FA3B713}"/>
                    </a:ext>
                  </a:extLst>
                </p:cNvPr>
                <p:cNvSpPr/>
                <p:nvPr/>
              </p:nvSpPr>
              <p:spPr>
                <a:xfrm>
                  <a:off x="6349102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7136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AD970A80-C69D-0039-6DB7-C71682298B99}"/>
                    </a:ext>
                  </a:extLst>
                </p:cNvPr>
                <p:cNvSpPr/>
                <p:nvPr/>
              </p:nvSpPr>
              <p:spPr>
                <a:xfrm>
                  <a:off x="638234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8136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1" name="자유형: 도형 110">
                  <a:extLst>
                    <a:ext uri="{FF2B5EF4-FFF2-40B4-BE49-F238E27FC236}">
                      <a16:creationId xmlns:a16="http://schemas.microsoft.com/office/drawing/2014/main" id="{21A8CE2D-177C-1DA5-5075-1413FE14535C}"/>
                    </a:ext>
                  </a:extLst>
                </p:cNvPr>
                <p:cNvSpPr/>
                <p:nvPr/>
              </p:nvSpPr>
              <p:spPr>
                <a:xfrm>
                  <a:off x="641557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9136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2" name="자유형: 도형 111">
                  <a:extLst>
                    <a:ext uri="{FF2B5EF4-FFF2-40B4-BE49-F238E27FC236}">
                      <a16:creationId xmlns:a16="http://schemas.microsoft.com/office/drawing/2014/main" id="{8406D5FA-17BC-E7EC-F857-27C274E438AA}"/>
                    </a:ext>
                  </a:extLst>
                </p:cNvPr>
                <p:cNvSpPr/>
                <p:nvPr/>
              </p:nvSpPr>
              <p:spPr>
                <a:xfrm>
                  <a:off x="6448817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9136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3" name="자유형: 도형 112">
                  <a:extLst>
                    <a:ext uri="{FF2B5EF4-FFF2-40B4-BE49-F238E27FC236}">
                      <a16:creationId xmlns:a16="http://schemas.microsoft.com/office/drawing/2014/main" id="{1E1D9E59-59BB-1591-2020-910B8C6A8624}"/>
                    </a:ext>
                  </a:extLst>
                </p:cNvPr>
                <p:cNvSpPr/>
                <p:nvPr/>
              </p:nvSpPr>
              <p:spPr>
                <a:xfrm>
                  <a:off x="648205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A146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4" name="자유형: 도형 113">
                  <a:extLst>
                    <a:ext uri="{FF2B5EF4-FFF2-40B4-BE49-F238E27FC236}">
                      <a16:creationId xmlns:a16="http://schemas.microsoft.com/office/drawing/2014/main" id="{19C149FE-E52C-355B-DEE7-A139A0A73672}"/>
                    </a:ext>
                  </a:extLst>
                </p:cNvPr>
                <p:cNvSpPr/>
                <p:nvPr/>
              </p:nvSpPr>
              <p:spPr>
                <a:xfrm>
                  <a:off x="651521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B146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A5CA90E1-9F08-1ECB-02AD-13C92ECDB269}"/>
                    </a:ext>
                  </a:extLst>
                </p:cNvPr>
                <p:cNvSpPr/>
                <p:nvPr/>
              </p:nvSpPr>
              <p:spPr>
                <a:xfrm>
                  <a:off x="654845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B146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5490DA83-ED3A-841D-D199-3C9547F65286}"/>
                    </a:ext>
                  </a:extLst>
                </p:cNvPr>
                <p:cNvSpPr/>
                <p:nvPr/>
              </p:nvSpPr>
              <p:spPr>
                <a:xfrm>
                  <a:off x="6581692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C146A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F584B7BB-DDB2-5181-9973-93EA1F79C633}"/>
                    </a:ext>
                  </a:extLst>
                </p:cNvPr>
                <p:cNvSpPr/>
                <p:nvPr/>
              </p:nvSpPr>
              <p:spPr>
                <a:xfrm>
                  <a:off x="661493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D156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303CA988-6A6C-E0A7-B2E0-DBC2CCD6CA07}"/>
                    </a:ext>
                  </a:extLst>
                </p:cNvPr>
                <p:cNvSpPr/>
                <p:nvPr/>
              </p:nvSpPr>
              <p:spPr>
                <a:xfrm>
                  <a:off x="664816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D156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" name="자유형: 도형 118">
                  <a:extLst>
                    <a:ext uri="{FF2B5EF4-FFF2-40B4-BE49-F238E27FC236}">
                      <a16:creationId xmlns:a16="http://schemas.microsoft.com/office/drawing/2014/main" id="{C5C53D8D-FBBB-022D-EB25-4BC797624A29}"/>
                    </a:ext>
                  </a:extLst>
                </p:cNvPr>
                <p:cNvSpPr/>
                <p:nvPr/>
              </p:nvSpPr>
              <p:spPr>
                <a:xfrm>
                  <a:off x="6681407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E156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" name="자유형: 도형 119">
                  <a:extLst>
                    <a:ext uri="{FF2B5EF4-FFF2-40B4-BE49-F238E27FC236}">
                      <a16:creationId xmlns:a16="http://schemas.microsoft.com/office/drawing/2014/main" id="{490D21A8-8FE7-8E84-1606-7F3B5B036B39}"/>
                    </a:ext>
                  </a:extLst>
                </p:cNvPr>
                <p:cNvSpPr/>
                <p:nvPr/>
              </p:nvSpPr>
              <p:spPr>
                <a:xfrm>
                  <a:off x="671464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F156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2B7B640C-AC92-374E-0D6F-2E5888246675}"/>
                    </a:ext>
                  </a:extLst>
                </p:cNvPr>
                <p:cNvSpPr/>
                <p:nvPr/>
              </p:nvSpPr>
              <p:spPr>
                <a:xfrm>
                  <a:off x="674788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F156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F357CAA2-4AD8-97B0-3D9D-9842295086AD}"/>
                    </a:ext>
                  </a:extLst>
                </p:cNvPr>
                <p:cNvSpPr/>
                <p:nvPr/>
              </p:nvSpPr>
              <p:spPr>
                <a:xfrm>
                  <a:off x="678104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0167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98AC4544-DD7B-DE03-9E65-296C18E60FEE}"/>
                    </a:ext>
                  </a:extLst>
                </p:cNvPr>
                <p:cNvSpPr/>
                <p:nvPr/>
              </p:nvSpPr>
              <p:spPr>
                <a:xfrm>
                  <a:off x="681428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1167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FDABC44E-8EEC-0B70-085C-2A69149F34C3}"/>
                    </a:ext>
                  </a:extLst>
                </p:cNvPr>
                <p:cNvSpPr/>
                <p:nvPr/>
              </p:nvSpPr>
              <p:spPr>
                <a:xfrm>
                  <a:off x="684752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1167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4FB085C8-2562-1891-16E2-D152C5552032}"/>
                    </a:ext>
                  </a:extLst>
                </p:cNvPr>
                <p:cNvSpPr/>
                <p:nvPr/>
              </p:nvSpPr>
              <p:spPr>
                <a:xfrm>
                  <a:off x="688075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2167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67CBDA0E-4DDE-B29E-5899-C12EDC2F22F2}"/>
                    </a:ext>
                  </a:extLst>
                </p:cNvPr>
                <p:cNvSpPr/>
                <p:nvPr/>
              </p:nvSpPr>
              <p:spPr>
                <a:xfrm>
                  <a:off x="6913998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3177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DA283EAE-D721-744D-7A24-15B0F90DAA29}"/>
                    </a:ext>
                  </a:extLst>
                </p:cNvPr>
                <p:cNvSpPr/>
                <p:nvPr/>
              </p:nvSpPr>
              <p:spPr>
                <a:xfrm>
                  <a:off x="694723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3177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838D1159-33DC-ED53-F659-12ACA68E49D7}"/>
                    </a:ext>
                  </a:extLst>
                </p:cNvPr>
                <p:cNvSpPr/>
                <p:nvPr/>
              </p:nvSpPr>
              <p:spPr>
                <a:xfrm>
                  <a:off x="698047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4177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726D52EA-5CC6-7CD7-6D7B-A93470B46F2E}"/>
                    </a:ext>
                  </a:extLst>
                </p:cNvPr>
                <p:cNvSpPr/>
                <p:nvPr/>
              </p:nvSpPr>
              <p:spPr>
                <a:xfrm>
                  <a:off x="701363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5177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099B193E-F82A-6DC7-BB98-C0E65943A250}"/>
                    </a:ext>
                  </a:extLst>
                </p:cNvPr>
                <p:cNvSpPr/>
                <p:nvPr/>
              </p:nvSpPr>
              <p:spPr>
                <a:xfrm>
                  <a:off x="704687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5177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A5604B87-ED43-378C-96F5-4CB80B0E1B36}"/>
                    </a:ext>
                  </a:extLst>
                </p:cNvPr>
                <p:cNvSpPr/>
                <p:nvPr/>
              </p:nvSpPr>
              <p:spPr>
                <a:xfrm>
                  <a:off x="708011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6187A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FF17E2CF-77F5-FB73-C15D-ED322AA2F3BC}"/>
                    </a:ext>
                  </a:extLst>
                </p:cNvPr>
                <p:cNvSpPr/>
                <p:nvPr/>
              </p:nvSpPr>
              <p:spPr>
                <a:xfrm>
                  <a:off x="711334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7187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F993831-BBE3-9780-EF86-CDB661EC2156}"/>
                    </a:ext>
                  </a:extLst>
                </p:cNvPr>
                <p:cNvSpPr/>
                <p:nvPr/>
              </p:nvSpPr>
              <p:spPr>
                <a:xfrm>
                  <a:off x="7146588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7187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F6B84000-00DF-BA04-0D3E-E25D82530951}"/>
                    </a:ext>
                  </a:extLst>
                </p:cNvPr>
                <p:cNvSpPr/>
                <p:nvPr/>
              </p:nvSpPr>
              <p:spPr>
                <a:xfrm>
                  <a:off x="717982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8187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91D14951-47B7-B934-56FA-8179336F74ED}"/>
                    </a:ext>
                  </a:extLst>
                </p:cNvPr>
                <p:cNvSpPr/>
                <p:nvPr/>
              </p:nvSpPr>
              <p:spPr>
                <a:xfrm>
                  <a:off x="7213065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9197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2A186CCD-307E-8E9E-FBA8-C76C661B99A4}"/>
                    </a:ext>
                  </a:extLst>
                </p:cNvPr>
                <p:cNvSpPr/>
                <p:nvPr/>
              </p:nvSpPr>
              <p:spPr>
                <a:xfrm>
                  <a:off x="724630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9197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7351DC5D-EE5C-F703-3ED7-B21ED9349085}"/>
                    </a:ext>
                  </a:extLst>
                </p:cNvPr>
                <p:cNvSpPr/>
                <p:nvPr/>
              </p:nvSpPr>
              <p:spPr>
                <a:xfrm>
                  <a:off x="727946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A19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43B9E6D3-BF66-1270-E4D2-F2DA6E23DF34}"/>
                    </a:ext>
                  </a:extLst>
                </p:cNvPr>
                <p:cNvSpPr/>
                <p:nvPr/>
              </p:nvSpPr>
              <p:spPr>
                <a:xfrm>
                  <a:off x="731270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B198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CC9FCC1D-3F23-B8B9-B1A5-18EEE71F6C3D}"/>
                    </a:ext>
                  </a:extLst>
                </p:cNvPr>
                <p:cNvSpPr/>
                <p:nvPr/>
              </p:nvSpPr>
              <p:spPr>
                <a:xfrm>
                  <a:off x="7345940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B1982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139">
                  <a:extLst>
                    <a:ext uri="{FF2B5EF4-FFF2-40B4-BE49-F238E27FC236}">
                      <a16:creationId xmlns:a16="http://schemas.microsoft.com/office/drawing/2014/main" id="{350D373E-55B2-C17F-1AFA-86914D6F2024}"/>
                    </a:ext>
                  </a:extLst>
                </p:cNvPr>
                <p:cNvSpPr/>
                <p:nvPr/>
              </p:nvSpPr>
              <p:spPr>
                <a:xfrm>
                  <a:off x="7379178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C1A8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009804B8-FB99-67C4-91BF-F728A3C276A1}"/>
                    </a:ext>
                  </a:extLst>
                </p:cNvPr>
                <p:cNvSpPr/>
                <p:nvPr/>
              </p:nvSpPr>
              <p:spPr>
                <a:xfrm>
                  <a:off x="741241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D1A8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AB6FC553-0391-0959-5340-87D0E4A68DA3}"/>
                    </a:ext>
                  </a:extLst>
                </p:cNvPr>
                <p:cNvSpPr/>
                <p:nvPr/>
              </p:nvSpPr>
              <p:spPr>
                <a:xfrm>
                  <a:off x="7445655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D1A8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CB985DD4-1E10-066C-BEBB-69D4E2752BCC}"/>
                    </a:ext>
                  </a:extLst>
                </p:cNvPr>
                <p:cNvSpPr/>
                <p:nvPr/>
              </p:nvSpPr>
              <p:spPr>
                <a:xfrm>
                  <a:off x="747889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E1A8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CE9D591F-9BAA-2FF0-2CD4-EBB1930BFE31}"/>
                    </a:ext>
                  </a:extLst>
                </p:cNvPr>
                <p:cNvSpPr/>
                <p:nvPr/>
              </p:nvSpPr>
              <p:spPr>
                <a:xfrm>
                  <a:off x="751205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F1B8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" name="자유형: 도형 144">
                  <a:extLst>
                    <a:ext uri="{FF2B5EF4-FFF2-40B4-BE49-F238E27FC236}">
                      <a16:creationId xmlns:a16="http://schemas.microsoft.com/office/drawing/2014/main" id="{6AC21511-424B-AF5E-A93B-AC8C3A89CB09}"/>
                    </a:ext>
                  </a:extLst>
                </p:cNvPr>
                <p:cNvSpPr/>
                <p:nvPr/>
              </p:nvSpPr>
              <p:spPr>
                <a:xfrm>
                  <a:off x="754529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F1B8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8BCD5787-3353-FA4F-2978-3A09926FA59B}"/>
                    </a:ext>
                  </a:extLst>
                </p:cNvPr>
                <p:cNvSpPr/>
                <p:nvPr/>
              </p:nvSpPr>
              <p:spPr>
                <a:xfrm>
                  <a:off x="7578530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401B8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D4DE5001-E8AB-B16C-E458-472DF1070A08}"/>
                  </a:ext>
                </a:extLst>
              </p:cNvPr>
              <p:cNvSpPr/>
              <p:nvPr/>
            </p:nvSpPr>
            <p:spPr>
              <a:xfrm>
                <a:off x="6062265" y="3449643"/>
                <a:ext cx="93914" cy="93914"/>
              </a:xfrm>
              <a:custGeom>
                <a:avLst/>
                <a:gdLst>
                  <a:gd name="connsiteX0" fmla="*/ 93914 w 93914"/>
                  <a:gd name="connsiteY0" fmla="*/ 46957 h 93914"/>
                  <a:gd name="connsiteX1" fmla="*/ 46957 w 93914"/>
                  <a:gd name="connsiteY1" fmla="*/ 93914 h 93914"/>
                  <a:gd name="connsiteX2" fmla="*/ 0 w 93914"/>
                  <a:gd name="connsiteY2" fmla="*/ 46957 h 93914"/>
                  <a:gd name="connsiteX3" fmla="*/ 46957 w 93914"/>
                  <a:gd name="connsiteY3" fmla="*/ 0 h 93914"/>
                  <a:gd name="connsiteX4" fmla="*/ 93914 w 93914"/>
                  <a:gd name="connsiteY4" fmla="*/ 46957 h 9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14" h="93914">
                    <a:moveTo>
                      <a:pt x="93914" y="46957"/>
                    </a:moveTo>
                    <a:cubicBezTo>
                      <a:pt x="93914" y="72891"/>
                      <a:pt x="72891" y="93914"/>
                      <a:pt x="46957" y="93914"/>
                    </a:cubicBezTo>
                    <a:cubicBezTo>
                      <a:pt x="21023" y="93914"/>
                      <a:pt x="0" y="72891"/>
                      <a:pt x="0" y="46957"/>
                    </a:cubicBezTo>
                    <a:cubicBezTo>
                      <a:pt x="0" y="21023"/>
                      <a:pt x="21023" y="0"/>
                      <a:pt x="46957" y="0"/>
                    </a:cubicBezTo>
                    <a:cubicBezTo>
                      <a:pt x="72891" y="0"/>
                      <a:pt x="93914" y="21024"/>
                      <a:pt x="93914" y="46957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194C94DB-9D4E-F919-5650-86F7C3CBF7B6}"/>
                  </a:ext>
                </a:extLst>
              </p:cNvPr>
              <p:cNvSpPr/>
              <p:nvPr/>
            </p:nvSpPr>
            <p:spPr>
              <a:xfrm>
                <a:off x="6062186" y="3495659"/>
                <a:ext cx="94070" cy="47976"/>
              </a:xfrm>
              <a:custGeom>
                <a:avLst/>
                <a:gdLst>
                  <a:gd name="connsiteX0" fmla="*/ 47035 w 94070"/>
                  <a:gd name="connsiteY0" fmla="*/ 46095 h 47976"/>
                  <a:gd name="connsiteX1" fmla="*/ 0 w 94070"/>
                  <a:gd name="connsiteY1" fmla="*/ 0 h 47976"/>
                  <a:gd name="connsiteX2" fmla="*/ 0 w 94070"/>
                  <a:gd name="connsiteY2" fmla="*/ 941 h 47976"/>
                  <a:gd name="connsiteX3" fmla="*/ 47035 w 94070"/>
                  <a:gd name="connsiteY3" fmla="*/ 47976 h 47976"/>
                  <a:gd name="connsiteX4" fmla="*/ 94071 w 94070"/>
                  <a:gd name="connsiteY4" fmla="*/ 941 h 47976"/>
                  <a:gd name="connsiteX5" fmla="*/ 94071 w 94070"/>
                  <a:gd name="connsiteY5" fmla="*/ 0 h 47976"/>
                  <a:gd name="connsiteX6" fmla="*/ 47035 w 94070"/>
                  <a:gd name="connsiteY6" fmla="*/ 46095 h 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0" h="47976">
                    <a:moveTo>
                      <a:pt x="47035" y="46095"/>
                    </a:moveTo>
                    <a:cubicBezTo>
                      <a:pt x="21422" y="46103"/>
                      <a:pt x="512" y="25611"/>
                      <a:pt x="0" y="0"/>
                    </a:cubicBezTo>
                    <a:cubicBezTo>
                      <a:pt x="0" y="0"/>
                      <a:pt x="0" y="627"/>
                      <a:pt x="0" y="941"/>
                    </a:cubicBezTo>
                    <a:cubicBezTo>
                      <a:pt x="0" y="26920"/>
                      <a:pt x="21059" y="47976"/>
                      <a:pt x="47035" y="47976"/>
                    </a:cubicBezTo>
                    <a:cubicBezTo>
                      <a:pt x="73012" y="47976"/>
                      <a:pt x="94071" y="26920"/>
                      <a:pt x="94071" y="941"/>
                    </a:cubicBezTo>
                    <a:cubicBezTo>
                      <a:pt x="94071" y="941"/>
                      <a:pt x="94071" y="314"/>
                      <a:pt x="94071" y="0"/>
                    </a:cubicBezTo>
                    <a:cubicBezTo>
                      <a:pt x="93559" y="25611"/>
                      <a:pt x="72649" y="46103"/>
                      <a:pt x="47035" y="46095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9" name="자유형: 도형 148">
                <a:extLst>
                  <a:ext uri="{FF2B5EF4-FFF2-40B4-BE49-F238E27FC236}">
                    <a16:creationId xmlns:a16="http://schemas.microsoft.com/office/drawing/2014/main" id="{46DD67A6-22FE-1B87-6A96-F13ED88D2FED}"/>
                  </a:ext>
                </a:extLst>
              </p:cNvPr>
              <p:cNvSpPr/>
              <p:nvPr/>
            </p:nvSpPr>
            <p:spPr>
              <a:xfrm>
                <a:off x="6072769" y="3460148"/>
                <a:ext cx="72904" cy="72904"/>
              </a:xfrm>
              <a:custGeom>
                <a:avLst/>
                <a:gdLst>
                  <a:gd name="connsiteX0" fmla="*/ 72905 w 72904"/>
                  <a:gd name="connsiteY0" fmla="*/ 36453 h 72904"/>
                  <a:gd name="connsiteX1" fmla="*/ 36452 w 72904"/>
                  <a:gd name="connsiteY1" fmla="*/ 72905 h 72904"/>
                  <a:gd name="connsiteX2" fmla="*/ 0 w 72904"/>
                  <a:gd name="connsiteY2" fmla="*/ 36453 h 72904"/>
                  <a:gd name="connsiteX3" fmla="*/ 36452 w 72904"/>
                  <a:gd name="connsiteY3" fmla="*/ 0 h 72904"/>
                  <a:gd name="connsiteX4" fmla="*/ 72905 w 72904"/>
                  <a:gd name="connsiteY4" fmla="*/ 36453 h 7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04" h="72904">
                    <a:moveTo>
                      <a:pt x="72905" y="36453"/>
                    </a:moveTo>
                    <a:cubicBezTo>
                      <a:pt x="72905" y="56585"/>
                      <a:pt x="56585" y="72905"/>
                      <a:pt x="36452" y="72905"/>
                    </a:cubicBezTo>
                    <a:cubicBezTo>
                      <a:pt x="16320" y="72905"/>
                      <a:pt x="0" y="56585"/>
                      <a:pt x="0" y="36453"/>
                    </a:cubicBezTo>
                    <a:cubicBezTo>
                      <a:pt x="0" y="16321"/>
                      <a:pt x="16320" y="0"/>
                      <a:pt x="36452" y="0"/>
                    </a:cubicBezTo>
                    <a:cubicBezTo>
                      <a:pt x="56585" y="0"/>
                      <a:pt x="72905" y="16321"/>
                      <a:pt x="72905" y="36453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1862FB9D-8C56-F9C6-4B62-539BAB9EB812}"/>
                  </a:ext>
                </a:extLst>
              </p:cNvPr>
              <p:cNvSpPr/>
              <p:nvPr/>
            </p:nvSpPr>
            <p:spPr>
              <a:xfrm>
                <a:off x="6079511" y="3466889"/>
                <a:ext cx="59421" cy="59421"/>
              </a:xfrm>
              <a:custGeom>
                <a:avLst/>
                <a:gdLst>
                  <a:gd name="connsiteX0" fmla="*/ 59421 w 59421"/>
                  <a:gd name="connsiteY0" fmla="*/ 29711 h 59421"/>
                  <a:gd name="connsiteX1" fmla="*/ 29711 w 59421"/>
                  <a:gd name="connsiteY1" fmla="*/ 59422 h 59421"/>
                  <a:gd name="connsiteX2" fmla="*/ 0 w 59421"/>
                  <a:gd name="connsiteY2" fmla="*/ 29711 h 59421"/>
                  <a:gd name="connsiteX3" fmla="*/ 29711 w 59421"/>
                  <a:gd name="connsiteY3" fmla="*/ 0 h 59421"/>
                  <a:gd name="connsiteX4" fmla="*/ 59421 w 59421"/>
                  <a:gd name="connsiteY4" fmla="*/ 29711 h 5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21" h="59421">
                    <a:moveTo>
                      <a:pt x="59421" y="29711"/>
                    </a:moveTo>
                    <a:cubicBezTo>
                      <a:pt x="59421" y="46120"/>
                      <a:pt x="46120" y="59422"/>
                      <a:pt x="29711" y="59422"/>
                    </a:cubicBezTo>
                    <a:cubicBezTo>
                      <a:pt x="13302" y="59422"/>
                      <a:pt x="0" y="46120"/>
                      <a:pt x="0" y="29711"/>
                    </a:cubicBezTo>
                    <a:cubicBezTo>
                      <a:pt x="0" y="13302"/>
                      <a:pt x="13302" y="0"/>
                      <a:pt x="29711" y="0"/>
                    </a:cubicBezTo>
                    <a:cubicBezTo>
                      <a:pt x="46120" y="0"/>
                      <a:pt x="59421" y="13302"/>
                      <a:pt x="59421" y="29711"/>
                    </a:cubicBezTo>
                    <a:close/>
                  </a:path>
                </a:pathLst>
              </a:custGeom>
              <a:solidFill>
                <a:srgbClr val="FF3D4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4F4016D1-3147-373E-DAC6-F40640632623}"/>
                  </a:ext>
                </a:extLst>
              </p:cNvPr>
              <p:cNvSpPr/>
              <p:nvPr/>
            </p:nvSpPr>
            <p:spPr>
              <a:xfrm>
                <a:off x="6079393" y="3465282"/>
                <a:ext cx="59579" cy="31710"/>
              </a:xfrm>
              <a:custGeom>
                <a:avLst/>
                <a:gdLst>
                  <a:gd name="connsiteX0" fmla="*/ 29828 w 59579"/>
                  <a:gd name="connsiteY0" fmla="*/ 2391 h 31710"/>
                  <a:gd name="connsiteX1" fmla="*/ 59539 w 59579"/>
                  <a:gd name="connsiteY1" fmla="*/ 31710 h 31710"/>
                  <a:gd name="connsiteX2" fmla="*/ 59539 w 59579"/>
                  <a:gd name="connsiteY2" fmla="*/ 31318 h 31710"/>
                  <a:gd name="connsiteX3" fmla="*/ 31317 w 59579"/>
                  <a:gd name="connsiteY3" fmla="*/ 39 h 31710"/>
                  <a:gd name="connsiteX4" fmla="*/ 39 w 59579"/>
                  <a:gd name="connsiteY4" fmla="*/ 28261 h 31710"/>
                  <a:gd name="connsiteX5" fmla="*/ 39 w 59579"/>
                  <a:gd name="connsiteY5" fmla="*/ 31318 h 31710"/>
                  <a:gd name="connsiteX6" fmla="*/ 39 w 59579"/>
                  <a:gd name="connsiteY6" fmla="*/ 31710 h 31710"/>
                  <a:gd name="connsiteX7" fmla="*/ 29828 w 59579"/>
                  <a:gd name="connsiteY7" fmla="*/ 2391 h 3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579" h="31710">
                    <a:moveTo>
                      <a:pt x="29828" y="2391"/>
                    </a:moveTo>
                    <a:cubicBezTo>
                      <a:pt x="46086" y="2391"/>
                      <a:pt x="59324" y="15451"/>
                      <a:pt x="59539" y="31710"/>
                    </a:cubicBezTo>
                    <a:cubicBezTo>
                      <a:pt x="59531" y="31577"/>
                      <a:pt x="59531" y="31451"/>
                      <a:pt x="59539" y="31318"/>
                    </a:cubicBezTo>
                    <a:cubicBezTo>
                      <a:pt x="60383" y="14887"/>
                      <a:pt x="47747" y="886"/>
                      <a:pt x="31317" y="39"/>
                    </a:cubicBezTo>
                    <a:cubicBezTo>
                      <a:pt x="14886" y="-799"/>
                      <a:pt x="883" y="11830"/>
                      <a:pt x="39" y="28261"/>
                    </a:cubicBezTo>
                    <a:cubicBezTo>
                      <a:pt x="-13" y="29280"/>
                      <a:pt x="-13" y="30299"/>
                      <a:pt x="39" y="31318"/>
                    </a:cubicBezTo>
                    <a:lnTo>
                      <a:pt x="39" y="31710"/>
                    </a:lnTo>
                    <a:cubicBezTo>
                      <a:pt x="254" y="15420"/>
                      <a:pt x="13541" y="2344"/>
                      <a:pt x="29828" y="2391"/>
                    </a:cubicBezTo>
                    <a:close/>
                  </a:path>
                </a:pathLst>
              </a:custGeom>
              <a:solidFill>
                <a:srgbClr val="FF8D8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E3E16916-AED5-DA1A-D5CA-B9F5E9A1110E}"/>
                  </a:ext>
                </a:extLst>
              </p:cNvPr>
              <p:cNvSpPr/>
              <p:nvPr/>
            </p:nvSpPr>
            <p:spPr>
              <a:xfrm>
                <a:off x="6091270" y="3478648"/>
                <a:ext cx="35903" cy="35903"/>
              </a:xfrm>
              <a:custGeom>
                <a:avLst/>
                <a:gdLst>
                  <a:gd name="connsiteX0" fmla="*/ 35904 w 35903"/>
                  <a:gd name="connsiteY0" fmla="*/ 17952 h 35903"/>
                  <a:gd name="connsiteX1" fmla="*/ 17952 w 35903"/>
                  <a:gd name="connsiteY1" fmla="*/ 35904 h 35903"/>
                  <a:gd name="connsiteX2" fmla="*/ 0 w 35903"/>
                  <a:gd name="connsiteY2" fmla="*/ 17952 h 35903"/>
                  <a:gd name="connsiteX3" fmla="*/ 17952 w 35903"/>
                  <a:gd name="connsiteY3" fmla="*/ 0 h 35903"/>
                  <a:gd name="connsiteX4" fmla="*/ 35904 w 35903"/>
                  <a:gd name="connsiteY4" fmla="*/ 17952 h 3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03" h="35903">
                    <a:moveTo>
                      <a:pt x="35904" y="17952"/>
                    </a:moveTo>
                    <a:cubicBezTo>
                      <a:pt x="35904" y="27867"/>
                      <a:pt x="27866" y="35904"/>
                      <a:pt x="17952" y="35904"/>
                    </a:cubicBezTo>
                    <a:cubicBezTo>
                      <a:pt x="8037" y="35904"/>
                      <a:pt x="0" y="27867"/>
                      <a:pt x="0" y="17952"/>
                    </a:cubicBezTo>
                    <a:cubicBezTo>
                      <a:pt x="0" y="8037"/>
                      <a:pt x="8037" y="0"/>
                      <a:pt x="17952" y="0"/>
                    </a:cubicBezTo>
                    <a:cubicBezTo>
                      <a:pt x="27866" y="0"/>
                      <a:pt x="35904" y="8037"/>
                      <a:pt x="35904" y="17952"/>
                    </a:cubicBezTo>
                    <a:close/>
                  </a:path>
                </a:pathLst>
              </a:custGeom>
              <a:solidFill>
                <a:srgbClr val="C32717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D9D17EEB-2031-CD90-35D9-AC2E51D1E954}"/>
                  </a:ext>
                </a:extLst>
              </p:cNvPr>
              <p:cNvSpPr/>
              <p:nvPr/>
            </p:nvSpPr>
            <p:spPr>
              <a:xfrm>
                <a:off x="6091191" y="3478648"/>
                <a:ext cx="35903" cy="18422"/>
              </a:xfrm>
              <a:custGeom>
                <a:avLst/>
                <a:gdLst>
                  <a:gd name="connsiteX0" fmla="*/ 18030 w 35903"/>
                  <a:gd name="connsiteY0" fmla="*/ 941 h 18422"/>
                  <a:gd name="connsiteX1" fmla="*/ 35904 w 35903"/>
                  <a:gd name="connsiteY1" fmla="*/ 18422 h 18422"/>
                  <a:gd name="connsiteX2" fmla="*/ 35904 w 35903"/>
                  <a:gd name="connsiteY2" fmla="*/ 17952 h 18422"/>
                  <a:gd name="connsiteX3" fmla="*/ 17952 w 35903"/>
                  <a:gd name="connsiteY3" fmla="*/ 0 h 18422"/>
                  <a:gd name="connsiteX4" fmla="*/ 0 w 35903"/>
                  <a:gd name="connsiteY4" fmla="*/ 17952 h 18422"/>
                  <a:gd name="connsiteX5" fmla="*/ 0 w 35903"/>
                  <a:gd name="connsiteY5" fmla="*/ 18422 h 18422"/>
                  <a:gd name="connsiteX6" fmla="*/ 18030 w 35903"/>
                  <a:gd name="connsiteY6" fmla="*/ 941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03" h="18422">
                    <a:moveTo>
                      <a:pt x="18030" y="941"/>
                    </a:moveTo>
                    <a:cubicBezTo>
                      <a:pt x="27750" y="941"/>
                      <a:pt x="35690" y="8701"/>
                      <a:pt x="35904" y="18422"/>
                    </a:cubicBezTo>
                    <a:cubicBezTo>
                      <a:pt x="35904" y="18422"/>
                      <a:pt x="35904" y="18422"/>
                      <a:pt x="35904" y="17952"/>
                    </a:cubicBezTo>
                    <a:cubicBezTo>
                      <a:pt x="35904" y="8035"/>
                      <a:pt x="27866" y="0"/>
                      <a:pt x="17952" y="0"/>
                    </a:cubicBezTo>
                    <a:cubicBezTo>
                      <a:pt x="8038" y="0"/>
                      <a:pt x="0" y="8035"/>
                      <a:pt x="0" y="17952"/>
                    </a:cubicBezTo>
                    <a:cubicBezTo>
                      <a:pt x="0" y="17952"/>
                      <a:pt x="0" y="17952"/>
                      <a:pt x="0" y="18422"/>
                    </a:cubicBezTo>
                    <a:cubicBezTo>
                      <a:pt x="214" y="8647"/>
                      <a:pt x="8249" y="855"/>
                      <a:pt x="18030" y="941"/>
                    </a:cubicBezTo>
                    <a:close/>
                  </a:path>
                </a:pathLst>
              </a:custGeom>
              <a:solidFill>
                <a:srgbClr val="FF8D8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876569E8-490A-F39C-508C-F5C04C62E3BF}"/>
                  </a:ext>
                </a:extLst>
              </p:cNvPr>
              <p:cNvSpPr/>
              <p:nvPr/>
            </p:nvSpPr>
            <p:spPr>
              <a:xfrm>
                <a:off x="6198275" y="3449643"/>
                <a:ext cx="93914" cy="93914"/>
              </a:xfrm>
              <a:custGeom>
                <a:avLst/>
                <a:gdLst>
                  <a:gd name="connsiteX0" fmla="*/ 93914 w 93914"/>
                  <a:gd name="connsiteY0" fmla="*/ 46957 h 93914"/>
                  <a:gd name="connsiteX1" fmla="*/ 46957 w 93914"/>
                  <a:gd name="connsiteY1" fmla="*/ 93914 h 93914"/>
                  <a:gd name="connsiteX2" fmla="*/ 0 w 93914"/>
                  <a:gd name="connsiteY2" fmla="*/ 46957 h 93914"/>
                  <a:gd name="connsiteX3" fmla="*/ 46957 w 93914"/>
                  <a:gd name="connsiteY3" fmla="*/ 0 h 93914"/>
                  <a:gd name="connsiteX4" fmla="*/ 93914 w 93914"/>
                  <a:gd name="connsiteY4" fmla="*/ 46957 h 9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14" h="93914">
                    <a:moveTo>
                      <a:pt x="93914" y="46957"/>
                    </a:moveTo>
                    <a:cubicBezTo>
                      <a:pt x="93914" y="72891"/>
                      <a:pt x="72891" y="93914"/>
                      <a:pt x="46957" y="93914"/>
                    </a:cubicBezTo>
                    <a:cubicBezTo>
                      <a:pt x="21023" y="93914"/>
                      <a:pt x="0" y="72891"/>
                      <a:pt x="0" y="46957"/>
                    </a:cubicBezTo>
                    <a:cubicBezTo>
                      <a:pt x="0" y="21023"/>
                      <a:pt x="21023" y="0"/>
                      <a:pt x="46957" y="0"/>
                    </a:cubicBezTo>
                    <a:cubicBezTo>
                      <a:pt x="72891" y="0"/>
                      <a:pt x="93914" y="21024"/>
                      <a:pt x="93914" y="46957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FFE4DA81-07FF-ED9D-0DD7-C67CC25FF695}"/>
                  </a:ext>
                </a:extLst>
              </p:cNvPr>
              <p:cNvSpPr/>
              <p:nvPr/>
            </p:nvSpPr>
            <p:spPr>
              <a:xfrm>
                <a:off x="6198197" y="3495659"/>
                <a:ext cx="94070" cy="47976"/>
              </a:xfrm>
              <a:custGeom>
                <a:avLst/>
                <a:gdLst>
                  <a:gd name="connsiteX0" fmla="*/ 47035 w 94070"/>
                  <a:gd name="connsiteY0" fmla="*/ 46095 h 47976"/>
                  <a:gd name="connsiteX1" fmla="*/ 0 w 94070"/>
                  <a:gd name="connsiteY1" fmla="*/ 0 h 47976"/>
                  <a:gd name="connsiteX2" fmla="*/ 0 w 94070"/>
                  <a:gd name="connsiteY2" fmla="*/ 941 h 47976"/>
                  <a:gd name="connsiteX3" fmla="*/ 47035 w 94070"/>
                  <a:gd name="connsiteY3" fmla="*/ 47976 h 47976"/>
                  <a:gd name="connsiteX4" fmla="*/ 94071 w 94070"/>
                  <a:gd name="connsiteY4" fmla="*/ 941 h 47976"/>
                  <a:gd name="connsiteX5" fmla="*/ 94071 w 94070"/>
                  <a:gd name="connsiteY5" fmla="*/ 0 h 47976"/>
                  <a:gd name="connsiteX6" fmla="*/ 47035 w 94070"/>
                  <a:gd name="connsiteY6" fmla="*/ 46095 h 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0" h="47976">
                    <a:moveTo>
                      <a:pt x="47035" y="46095"/>
                    </a:moveTo>
                    <a:cubicBezTo>
                      <a:pt x="21422" y="46103"/>
                      <a:pt x="512" y="25611"/>
                      <a:pt x="0" y="0"/>
                    </a:cubicBezTo>
                    <a:cubicBezTo>
                      <a:pt x="0" y="0"/>
                      <a:pt x="0" y="627"/>
                      <a:pt x="0" y="941"/>
                    </a:cubicBezTo>
                    <a:cubicBezTo>
                      <a:pt x="0" y="26920"/>
                      <a:pt x="21059" y="47976"/>
                      <a:pt x="47035" y="47976"/>
                    </a:cubicBezTo>
                    <a:cubicBezTo>
                      <a:pt x="73012" y="47976"/>
                      <a:pt x="94071" y="26920"/>
                      <a:pt x="94071" y="941"/>
                    </a:cubicBezTo>
                    <a:cubicBezTo>
                      <a:pt x="94071" y="941"/>
                      <a:pt x="94071" y="314"/>
                      <a:pt x="94071" y="0"/>
                    </a:cubicBezTo>
                    <a:cubicBezTo>
                      <a:pt x="93559" y="25611"/>
                      <a:pt x="72649" y="46103"/>
                      <a:pt x="47035" y="46095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F26142C8-DAB4-EBA8-1352-A199633176AF}"/>
                  </a:ext>
                </a:extLst>
              </p:cNvPr>
              <p:cNvSpPr/>
              <p:nvPr/>
            </p:nvSpPr>
            <p:spPr>
              <a:xfrm>
                <a:off x="6208780" y="3460148"/>
                <a:ext cx="72904" cy="72904"/>
              </a:xfrm>
              <a:custGeom>
                <a:avLst/>
                <a:gdLst>
                  <a:gd name="connsiteX0" fmla="*/ 72905 w 72904"/>
                  <a:gd name="connsiteY0" fmla="*/ 36453 h 72904"/>
                  <a:gd name="connsiteX1" fmla="*/ 36452 w 72904"/>
                  <a:gd name="connsiteY1" fmla="*/ 72905 h 72904"/>
                  <a:gd name="connsiteX2" fmla="*/ 0 w 72904"/>
                  <a:gd name="connsiteY2" fmla="*/ 36453 h 72904"/>
                  <a:gd name="connsiteX3" fmla="*/ 36452 w 72904"/>
                  <a:gd name="connsiteY3" fmla="*/ 0 h 72904"/>
                  <a:gd name="connsiteX4" fmla="*/ 72905 w 72904"/>
                  <a:gd name="connsiteY4" fmla="*/ 36453 h 7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04" h="72904">
                    <a:moveTo>
                      <a:pt x="72905" y="36453"/>
                    </a:moveTo>
                    <a:cubicBezTo>
                      <a:pt x="72905" y="56585"/>
                      <a:pt x="56585" y="72905"/>
                      <a:pt x="36452" y="72905"/>
                    </a:cubicBezTo>
                    <a:cubicBezTo>
                      <a:pt x="16320" y="72905"/>
                      <a:pt x="0" y="56585"/>
                      <a:pt x="0" y="36453"/>
                    </a:cubicBezTo>
                    <a:cubicBezTo>
                      <a:pt x="0" y="16321"/>
                      <a:pt x="16320" y="0"/>
                      <a:pt x="36452" y="0"/>
                    </a:cubicBezTo>
                    <a:cubicBezTo>
                      <a:pt x="56585" y="0"/>
                      <a:pt x="72905" y="16321"/>
                      <a:pt x="72905" y="36453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1474466A-D07D-82B1-2B19-7111895A8C81}"/>
                  </a:ext>
                </a:extLst>
              </p:cNvPr>
              <p:cNvSpPr/>
              <p:nvPr/>
            </p:nvSpPr>
            <p:spPr>
              <a:xfrm>
                <a:off x="6215522" y="3466889"/>
                <a:ext cx="59421" cy="59421"/>
              </a:xfrm>
              <a:custGeom>
                <a:avLst/>
                <a:gdLst>
                  <a:gd name="connsiteX0" fmla="*/ 59421 w 59421"/>
                  <a:gd name="connsiteY0" fmla="*/ 29711 h 59421"/>
                  <a:gd name="connsiteX1" fmla="*/ 29711 w 59421"/>
                  <a:gd name="connsiteY1" fmla="*/ 59422 h 59421"/>
                  <a:gd name="connsiteX2" fmla="*/ 0 w 59421"/>
                  <a:gd name="connsiteY2" fmla="*/ 29711 h 59421"/>
                  <a:gd name="connsiteX3" fmla="*/ 29711 w 59421"/>
                  <a:gd name="connsiteY3" fmla="*/ 0 h 59421"/>
                  <a:gd name="connsiteX4" fmla="*/ 59421 w 59421"/>
                  <a:gd name="connsiteY4" fmla="*/ 29711 h 5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21" h="59421">
                    <a:moveTo>
                      <a:pt x="59421" y="29711"/>
                    </a:moveTo>
                    <a:cubicBezTo>
                      <a:pt x="59421" y="46120"/>
                      <a:pt x="46119" y="59422"/>
                      <a:pt x="29711" y="59422"/>
                    </a:cubicBezTo>
                    <a:cubicBezTo>
                      <a:pt x="13302" y="59422"/>
                      <a:pt x="0" y="46120"/>
                      <a:pt x="0" y="29711"/>
                    </a:cubicBezTo>
                    <a:cubicBezTo>
                      <a:pt x="0" y="13302"/>
                      <a:pt x="13302" y="0"/>
                      <a:pt x="29711" y="0"/>
                    </a:cubicBezTo>
                    <a:cubicBezTo>
                      <a:pt x="46119" y="0"/>
                      <a:pt x="59421" y="13302"/>
                      <a:pt x="59421" y="29711"/>
                    </a:cubicBezTo>
                    <a:close/>
                  </a:path>
                </a:pathLst>
              </a:custGeom>
              <a:solidFill>
                <a:srgbClr val="FFCD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2698B032-9970-D702-E97A-834736952F85}"/>
                  </a:ext>
                </a:extLst>
              </p:cNvPr>
              <p:cNvSpPr/>
              <p:nvPr/>
            </p:nvSpPr>
            <p:spPr>
              <a:xfrm>
                <a:off x="6215404" y="3465282"/>
                <a:ext cx="59579" cy="31710"/>
              </a:xfrm>
              <a:custGeom>
                <a:avLst/>
                <a:gdLst>
                  <a:gd name="connsiteX0" fmla="*/ 29828 w 59579"/>
                  <a:gd name="connsiteY0" fmla="*/ 2391 h 31710"/>
                  <a:gd name="connsiteX1" fmla="*/ 59539 w 59579"/>
                  <a:gd name="connsiteY1" fmla="*/ 31710 h 31710"/>
                  <a:gd name="connsiteX2" fmla="*/ 59539 w 59579"/>
                  <a:gd name="connsiteY2" fmla="*/ 31318 h 31710"/>
                  <a:gd name="connsiteX3" fmla="*/ 31317 w 59579"/>
                  <a:gd name="connsiteY3" fmla="*/ 39 h 31710"/>
                  <a:gd name="connsiteX4" fmla="*/ 39 w 59579"/>
                  <a:gd name="connsiteY4" fmla="*/ 28261 h 31710"/>
                  <a:gd name="connsiteX5" fmla="*/ 39 w 59579"/>
                  <a:gd name="connsiteY5" fmla="*/ 31318 h 31710"/>
                  <a:gd name="connsiteX6" fmla="*/ 39 w 59579"/>
                  <a:gd name="connsiteY6" fmla="*/ 31710 h 31710"/>
                  <a:gd name="connsiteX7" fmla="*/ 29828 w 59579"/>
                  <a:gd name="connsiteY7" fmla="*/ 2391 h 3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579" h="31710">
                    <a:moveTo>
                      <a:pt x="29828" y="2391"/>
                    </a:moveTo>
                    <a:cubicBezTo>
                      <a:pt x="46085" y="2391"/>
                      <a:pt x="59324" y="15451"/>
                      <a:pt x="59539" y="31710"/>
                    </a:cubicBezTo>
                    <a:cubicBezTo>
                      <a:pt x="59531" y="31577"/>
                      <a:pt x="59531" y="31451"/>
                      <a:pt x="59539" y="31318"/>
                    </a:cubicBezTo>
                    <a:cubicBezTo>
                      <a:pt x="60383" y="14887"/>
                      <a:pt x="47747" y="886"/>
                      <a:pt x="31317" y="39"/>
                    </a:cubicBezTo>
                    <a:cubicBezTo>
                      <a:pt x="14886" y="-799"/>
                      <a:pt x="883" y="11830"/>
                      <a:pt x="39" y="28261"/>
                    </a:cubicBezTo>
                    <a:cubicBezTo>
                      <a:pt x="-13" y="29280"/>
                      <a:pt x="-13" y="30299"/>
                      <a:pt x="39" y="31318"/>
                    </a:cubicBezTo>
                    <a:cubicBezTo>
                      <a:pt x="10" y="31444"/>
                      <a:pt x="10" y="31585"/>
                      <a:pt x="39" y="31710"/>
                    </a:cubicBezTo>
                    <a:cubicBezTo>
                      <a:pt x="212" y="15404"/>
                      <a:pt x="13524" y="2305"/>
                      <a:pt x="29828" y="2391"/>
                    </a:cubicBezTo>
                    <a:close/>
                  </a:path>
                </a:pathLst>
              </a:custGeom>
              <a:solidFill>
                <a:srgbClr val="FFEC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3B74F6AE-E38D-0C59-29FB-AED6A13D91C0}"/>
                  </a:ext>
                </a:extLst>
              </p:cNvPr>
              <p:cNvSpPr/>
              <p:nvPr/>
            </p:nvSpPr>
            <p:spPr>
              <a:xfrm>
                <a:off x="6227280" y="3478648"/>
                <a:ext cx="35903" cy="35903"/>
              </a:xfrm>
              <a:custGeom>
                <a:avLst/>
                <a:gdLst>
                  <a:gd name="connsiteX0" fmla="*/ 35904 w 35903"/>
                  <a:gd name="connsiteY0" fmla="*/ 17952 h 35903"/>
                  <a:gd name="connsiteX1" fmla="*/ 17952 w 35903"/>
                  <a:gd name="connsiteY1" fmla="*/ 35904 h 35903"/>
                  <a:gd name="connsiteX2" fmla="*/ 0 w 35903"/>
                  <a:gd name="connsiteY2" fmla="*/ 17952 h 35903"/>
                  <a:gd name="connsiteX3" fmla="*/ 17952 w 35903"/>
                  <a:gd name="connsiteY3" fmla="*/ 0 h 35903"/>
                  <a:gd name="connsiteX4" fmla="*/ 35904 w 35903"/>
                  <a:gd name="connsiteY4" fmla="*/ 17952 h 3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03" h="35903">
                    <a:moveTo>
                      <a:pt x="35904" y="17952"/>
                    </a:moveTo>
                    <a:cubicBezTo>
                      <a:pt x="35904" y="27867"/>
                      <a:pt x="27866" y="35904"/>
                      <a:pt x="17952" y="35904"/>
                    </a:cubicBezTo>
                    <a:cubicBezTo>
                      <a:pt x="8037" y="35904"/>
                      <a:pt x="0" y="27867"/>
                      <a:pt x="0" y="17952"/>
                    </a:cubicBezTo>
                    <a:cubicBezTo>
                      <a:pt x="0" y="8037"/>
                      <a:pt x="8037" y="0"/>
                      <a:pt x="17952" y="0"/>
                    </a:cubicBezTo>
                    <a:cubicBezTo>
                      <a:pt x="27866" y="0"/>
                      <a:pt x="35904" y="8037"/>
                      <a:pt x="35904" y="17952"/>
                    </a:cubicBezTo>
                    <a:close/>
                  </a:path>
                </a:pathLst>
              </a:custGeom>
              <a:solidFill>
                <a:srgbClr val="FFA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8A6525CE-969B-9C68-999B-5948D860153E}"/>
                  </a:ext>
                </a:extLst>
              </p:cNvPr>
              <p:cNvSpPr/>
              <p:nvPr/>
            </p:nvSpPr>
            <p:spPr>
              <a:xfrm>
                <a:off x="6227319" y="3477464"/>
                <a:ext cx="35904" cy="19607"/>
              </a:xfrm>
              <a:custGeom>
                <a:avLst/>
                <a:gdLst>
                  <a:gd name="connsiteX0" fmla="*/ 17913 w 35904"/>
                  <a:gd name="connsiteY0" fmla="*/ 2125 h 19607"/>
                  <a:gd name="connsiteX1" fmla="*/ 35865 w 35904"/>
                  <a:gd name="connsiteY1" fmla="*/ 19607 h 19607"/>
                  <a:gd name="connsiteX2" fmla="*/ 35865 w 35904"/>
                  <a:gd name="connsiteY2" fmla="*/ 19137 h 19607"/>
                  <a:gd name="connsiteX3" fmla="*/ 19137 w 35904"/>
                  <a:gd name="connsiteY3" fmla="*/ 40 h 19607"/>
                  <a:gd name="connsiteX4" fmla="*/ 39 w 35904"/>
                  <a:gd name="connsiteY4" fmla="*/ 16769 h 19607"/>
                  <a:gd name="connsiteX5" fmla="*/ 39 w 35904"/>
                  <a:gd name="connsiteY5" fmla="*/ 19137 h 19607"/>
                  <a:gd name="connsiteX6" fmla="*/ 39 w 35904"/>
                  <a:gd name="connsiteY6" fmla="*/ 19607 h 19607"/>
                  <a:gd name="connsiteX7" fmla="*/ 17913 w 35904"/>
                  <a:gd name="connsiteY7" fmla="*/ 2125 h 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04" h="19607">
                    <a:moveTo>
                      <a:pt x="17913" y="2125"/>
                    </a:moveTo>
                    <a:cubicBezTo>
                      <a:pt x="27663" y="2078"/>
                      <a:pt x="35651" y="9855"/>
                      <a:pt x="35865" y="19607"/>
                    </a:cubicBezTo>
                    <a:lnTo>
                      <a:pt x="35865" y="19137"/>
                    </a:lnTo>
                    <a:cubicBezTo>
                      <a:pt x="36519" y="9243"/>
                      <a:pt x="29030" y="691"/>
                      <a:pt x="19137" y="40"/>
                    </a:cubicBezTo>
                    <a:cubicBezTo>
                      <a:pt x="9245" y="-618"/>
                      <a:pt x="694" y="6876"/>
                      <a:pt x="39" y="16769"/>
                    </a:cubicBezTo>
                    <a:cubicBezTo>
                      <a:pt x="-13" y="17553"/>
                      <a:pt x="-13" y="18345"/>
                      <a:pt x="39" y="19137"/>
                    </a:cubicBezTo>
                    <a:lnTo>
                      <a:pt x="39" y="19607"/>
                    </a:lnTo>
                    <a:cubicBezTo>
                      <a:pt x="253" y="9886"/>
                      <a:pt x="8193" y="2125"/>
                      <a:pt x="17913" y="2125"/>
                    </a:cubicBezTo>
                    <a:close/>
                  </a:path>
                </a:pathLst>
              </a:custGeom>
              <a:solidFill>
                <a:srgbClr val="FFBC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FE417D58-62A1-0B5A-C46B-A54423F1D345}"/>
                  </a:ext>
                </a:extLst>
              </p:cNvPr>
              <p:cNvSpPr/>
              <p:nvPr/>
            </p:nvSpPr>
            <p:spPr>
              <a:xfrm>
                <a:off x="6334364" y="3449643"/>
                <a:ext cx="93914" cy="93914"/>
              </a:xfrm>
              <a:custGeom>
                <a:avLst/>
                <a:gdLst>
                  <a:gd name="connsiteX0" fmla="*/ 93914 w 93914"/>
                  <a:gd name="connsiteY0" fmla="*/ 46957 h 93914"/>
                  <a:gd name="connsiteX1" fmla="*/ 46957 w 93914"/>
                  <a:gd name="connsiteY1" fmla="*/ 93914 h 93914"/>
                  <a:gd name="connsiteX2" fmla="*/ 0 w 93914"/>
                  <a:gd name="connsiteY2" fmla="*/ 46957 h 93914"/>
                  <a:gd name="connsiteX3" fmla="*/ 46957 w 93914"/>
                  <a:gd name="connsiteY3" fmla="*/ 0 h 93914"/>
                  <a:gd name="connsiteX4" fmla="*/ 93914 w 93914"/>
                  <a:gd name="connsiteY4" fmla="*/ 46957 h 9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14" h="93914">
                    <a:moveTo>
                      <a:pt x="93914" y="46957"/>
                    </a:moveTo>
                    <a:cubicBezTo>
                      <a:pt x="93914" y="72891"/>
                      <a:pt x="72891" y="93914"/>
                      <a:pt x="46957" y="93914"/>
                    </a:cubicBezTo>
                    <a:cubicBezTo>
                      <a:pt x="21023" y="93914"/>
                      <a:pt x="0" y="72891"/>
                      <a:pt x="0" y="46957"/>
                    </a:cubicBezTo>
                    <a:cubicBezTo>
                      <a:pt x="0" y="21023"/>
                      <a:pt x="21023" y="0"/>
                      <a:pt x="46957" y="0"/>
                    </a:cubicBezTo>
                    <a:cubicBezTo>
                      <a:pt x="72891" y="0"/>
                      <a:pt x="93914" y="21024"/>
                      <a:pt x="93914" y="46957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2" name="자유형: 도형 161">
                <a:extLst>
                  <a:ext uri="{FF2B5EF4-FFF2-40B4-BE49-F238E27FC236}">
                    <a16:creationId xmlns:a16="http://schemas.microsoft.com/office/drawing/2014/main" id="{B4364E03-A662-3101-B3E0-13F0FB3A40AF}"/>
                  </a:ext>
                </a:extLst>
              </p:cNvPr>
              <p:cNvSpPr/>
              <p:nvPr/>
            </p:nvSpPr>
            <p:spPr>
              <a:xfrm>
                <a:off x="6334364" y="3495659"/>
                <a:ext cx="94070" cy="47976"/>
              </a:xfrm>
              <a:custGeom>
                <a:avLst/>
                <a:gdLst>
                  <a:gd name="connsiteX0" fmla="*/ 47035 w 94070"/>
                  <a:gd name="connsiteY0" fmla="*/ 46095 h 47976"/>
                  <a:gd name="connsiteX1" fmla="*/ 0 w 94070"/>
                  <a:gd name="connsiteY1" fmla="*/ 0 h 47976"/>
                  <a:gd name="connsiteX2" fmla="*/ 0 w 94070"/>
                  <a:gd name="connsiteY2" fmla="*/ 941 h 47976"/>
                  <a:gd name="connsiteX3" fmla="*/ 47035 w 94070"/>
                  <a:gd name="connsiteY3" fmla="*/ 47976 h 47976"/>
                  <a:gd name="connsiteX4" fmla="*/ 94071 w 94070"/>
                  <a:gd name="connsiteY4" fmla="*/ 941 h 47976"/>
                  <a:gd name="connsiteX5" fmla="*/ 94071 w 94070"/>
                  <a:gd name="connsiteY5" fmla="*/ 0 h 47976"/>
                  <a:gd name="connsiteX6" fmla="*/ 47035 w 94070"/>
                  <a:gd name="connsiteY6" fmla="*/ 46095 h 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0" h="47976">
                    <a:moveTo>
                      <a:pt x="47035" y="46095"/>
                    </a:moveTo>
                    <a:cubicBezTo>
                      <a:pt x="21425" y="46103"/>
                      <a:pt x="510" y="25611"/>
                      <a:pt x="0" y="0"/>
                    </a:cubicBezTo>
                    <a:cubicBezTo>
                      <a:pt x="0" y="0"/>
                      <a:pt x="0" y="627"/>
                      <a:pt x="0" y="941"/>
                    </a:cubicBezTo>
                    <a:cubicBezTo>
                      <a:pt x="0" y="26920"/>
                      <a:pt x="21056" y="47976"/>
                      <a:pt x="47035" y="47976"/>
                    </a:cubicBezTo>
                    <a:cubicBezTo>
                      <a:pt x="73015" y="47976"/>
                      <a:pt x="94071" y="26920"/>
                      <a:pt x="94071" y="941"/>
                    </a:cubicBezTo>
                    <a:cubicBezTo>
                      <a:pt x="94071" y="941"/>
                      <a:pt x="94071" y="314"/>
                      <a:pt x="94071" y="0"/>
                    </a:cubicBezTo>
                    <a:cubicBezTo>
                      <a:pt x="93561" y="25611"/>
                      <a:pt x="72646" y="46103"/>
                      <a:pt x="47035" y="46095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B2157182-9C8B-DA3E-3AC2-313BC380C69C}"/>
                  </a:ext>
                </a:extLst>
              </p:cNvPr>
              <p:cNvSpPr/>
              <p:nvPr/>
            </p:nvSpPr>
            <p:spPr>
              <a:xfrm>
                <a:off x="6344869" y="3460148"/>
                <a:ext cx="72904" cy="72904"/>
              </a:xfrm>
              <a:custGeom>
                <a:avLst/>
                <a:gdLst>
                  <a:gd name="connsiteX0" fmla="*/ 72905 w 72904"/>
                  <a:gd name="connsiteY0" fmla="*/ 36453 h 72904"/>
                  <a:gd name="connsiteX1" fmla="*/ 36452 w 72904"/>
                  <a:gd name="connsiteY1" fmla="*/ 72905 h 72904"/>
                  <a:gd name="connsiteX2" fmla="*/ 0 w 72904"/>
                  <a:gd name="connsiteY2" fmla="*/ 36453 h 72904"/>
                  <a:gd name="connsiteX3" fmla="*/ 36452 w 72904"/>
                  <a:gd name="connsiteY3" fmla="*/ 0 h 72904"/>
                  <a:gd name="connsiteX4" fmla="*/ 72905 w 72904"/>
                  <a:gd name="connsiteY4" fmla="*/ 36453 h 7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04" h="72904">
                    <a:moveTo>
                      <a:pt x="72905" y="36453"/>
                    </a:moveTo>
                    <a:cubicBezTo>
                      <a:pt x="72905" y="56585"/>
                      <a:pt x="56585" y="72905"/>
                      <a:pt x="36452" y="72905"/>
                    </a:cubicBezTo>
                    <a:cubicBezTo>
                      <a:pt x="16320" y="72905"/>
                      <a:pt x="0" y="56585"/>
                      <a:pt x="0" y="36453"/>
                    </a:cubicBezTo>
                    <a:cubicBezTo>
                      <a:pt x="0" y="16321"/>
                      <a:pt x="16320" y="0"/>
                      <a:pt x="36452" y="0"/>
                    </a:cubicBezTo>
                    <a:cubicBezTo>
                      <a:pt x="56585" y="0"/>
                      <a:pt x="72905" y="16321"/>
                      <a:pt x="72905" y="36453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4" name="자유형: 도형 163">
                <a:extLst>
                  <a:ext uri="{FF2B5EF4-FFF2-40B4-BE49-F238E27FC236}">
                    <a16:creationId xmlns:a16="http://schemas.microsoft.com/office/drawing/2014/main" id="{29BB7EB3-B765-58EE-A234-6DDC8D5117D2}"/>
                  </a:ext>
                </a:extLst>
              </p:cNvPr>
              <p:cNvSpPr/>
              <p:nvPr/>
            </p:nvSpPr>
            <p:spPr>
              <a:xfrm>
                <a:off x="6351611" y="3466889"/>
                <a:ext cx="59421" cy="59421"/>
              </a:xfrm>
              <a:custGeom>
                <a:avLst/>
                <a:gdLst>
                  <a:gd name="connsiteX0" fmla="*/ 59421 w 59421"/>
                  <a:gd name="connsiteY0" fmla="*/ 29711 h 59421"/>
                  <a:gd name="connsiteX1" fmla="*/ 29711 w 59421"/>
                  <a:gd name="connsiteY1" fmla="*/ 59422 h 59421"/>
                  <a:gd name="connsiteX2" fmla="*/ 0 w 59421"/>
                  <a:gd name="connsiteY2" fmla="*/ 29711 h 59421"/>
                  <a:gd name="connsiteX3" fmla="*/ 29711 w 59421"/>
                  <a:gd name="connsiteY3" fmla="*/ 0 h 59421"/>
                  <a:gd name="connsiteX4" fmla="*/ 59421 w 59421"/>
                  <a:gd name="connsiteY4" fmla="*/ 29711 h 5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21" h="59421">
                    <a:moveTo>
                      <a:pt x="59421" y="29711"/>
                    </a:moveTo>
                    <a:cubicBezTo>
                      <a:pt x="59421" y="46120"/>
                      <a:pt x="46119" y="59422"/>
                      <a:pt x="29711" y="59422"/>
                    </a:cubicBezTo>
                    <a:cubicBezTo>
                      <a:pt x="13302" y="59422"/>
                      <a:pt x="0" y="46120"/>
                      <a:pt x="0" y="29711"/>
                    </a:cubicBezTo>
                    <a:cubicBezTo>
                      <a:pt x="0" y="13302"/>
                      <a:pt x="13302" y="0"/>
                      <a:pt x="29711" y="0"/>
                    </a:cubicBezTo>
                    <a:cubicBezTo>
                      <a:pt x="46119" y="0"/>
                      <a:pt x="59421" y="13302"/>
                      <a:pt x="59421" y="29711"/>
                    </a:cubicBezTo>
                    <a:close/>
                  </a:path>
                </a:pathLst>
              </a:custGeom>
              <a:solidFill>
                <a:srgbClr val="45D788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5" name="자유형: 도형 164">
                <a:extLst>
                  <a:ext uri="{FF2B5EF4-FFF2-40B4-BE49-F238E27FC236}">
                    <a16:creationId xmlns:a16="http://schemas.microsoft.com/office/drawing/2014/main" id="{94CAE735-62F6-DDD6-C5B4-DA77CD5A51DB}"/>
                  </a:ext>
                </a:extLst>
              </p:cNvPr>
              <p:cNvSpPr/>
              <p:nvPr/>
            </p:nvSpPr>
            <p:spPr>
              <a:xfrm>
                <a:off x="6351570" y="3465282"/>
                <a:ext cx="59581" cy="31710"/>
              </a:xfrm>
              <a:custGeom>
                <a:avLst/>
                <a:gdLst>
                  <a:gd name="connsiteX0" fmla="*/ 29830 w 59581"/>
                  <a:gd name="connsiteY0" fmla="*/ 2391 h 31710"/>
                  <a:gd name="connsiteX1" fmla="*/ 59541 w 59581"/>
                  <a:gd name="connsiteY1" fmla="*/ 31710 h 31710"/>
                  <a:gd name="connsiteX2" fmla="*/ 59541 w 59581"/>
                  <a:gd name="connsiteY2" fmla="*/ 31318 h 31710"/>
                  <a:gd name="connsiteX3" fmla="*/ 31320 w 59581"/>
                  <a:gd name="connsiteY3" fmla="*/ 39 h 31710"/>
                  <a:gd name="connsiteX4" fmla="*/ 41 w 59581"/>
                  <a:gd name="connsiteY4" fmla="*/ 28261 h 31710"/>
                  <a:gd name="connsiteX5" fmla="*/ 41 w 59581"/>
                  <a:gd name="connsiteY5" fmla="*/ 31318 h 31710"/>
                  <a:gd name="connsiteX6" fmla="*/ 41 w 59581"/>
                  <a:gd name="connsiteY6" fmla="*/ 31710 h 31710"/>
                  <a:gd name="connsiteX7" fmla="*/ 29830 w 59581"/>
                  <a:gd name="connsiteY7" fmla="*/ 2391 h 3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581" h="31710">
                    <a:moveTo>
                      <a:pt x="29830" y="2391"/>
                    </a:moveTo>
                    <a:cubicBezTo>
                      <a:pt x="46089" y="2391"/>
                      <a:pt x="59329" y="15451"/>
                      <a:pt x="59541" y="31710"/>
                    </a:cubicBezTo>
                    <a:lnTo>
                      <a:pt x="59541" y="31318"/>
                    </a:lnTo>
                    <a:cubicBezTo>
                      <a:pt x="60388" y="14887"/>
                      <a:pt x="47751" y="886"/>
                      <a:pt x="31320" y="39"/>
                    </a:cubicBezTo>
                    <a:cubicBezTo>
                      <a:pt x="14889" y="-799"/>
                      <a:pt x="888" y="11830"/>
                      <a:pt x="41" y="28261"/>
                    </a:cubicBezTo>
                    <a:cubicBezTo>
                      <a:pt x="-14" y="29280"/>
                      <a:pt x="-14" y="30299"/>
                      <a:pt x="41" y="31318"/>
                    </a:cubicBezTo>
                    <a:cubicBezTo>
                      <a:pt x="49" y="31451"/>
                      <a:pt x="49" y="31577"/>
                      <a:pt x="41" y="31710"/>
                    </a:cubicBezTo>
                    <a:cubicBezTo>
                      <a:pt x="253" y="15420"/>
                      <a:pt x="13540" y="2344"/>
                      <a:pt x="29830" y="2391"/>
                    </a:cubicBezTo>
                    <a:close/>
                  </a:path>
                </a:pathLst>
              </a:custGeom>
              <a:solidFill>
                <a:srgbClr val="91F6A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158A19C6-9CF0-E990-FAE1-2D852FC58CAD}"/>
                  </a:ext>
                </a:extLst>
              </p:cNvPr>
              <p:cNvSpPr/>
              <p:nvPr/>
            </p:nvSpPr>
            <p:spPr>
              <a:xfrm>
                <a:off x="6363370" y="3478648"/>
                <a:ext cx="35903" cy="35903"/>
              </a:xfrm>
              <a:custGeom>
                <a:avLst/>
                <a:gdLst>
                  <a:gd name="connsiteX0" fmla="*/ 35904 w 35903"/>
                  <a:gd name="connsiteY0" fmla="*/ 17952 h 35903"/>
                  <a:gd name="connsiteX1" fmla="*/ 17952 w 35903"/>
                  <a:gd name="connsiteY1" fmla="*/ 35904 h 35903"/>
                  <a:gd name="connsiteX2" fmla="*/ 0 w 35903"/>
                  <a:gd name="connsiteY2" fmla="*/ 17952 h 35903"/>
                  <a:gd name="connsiteX3" fmla="*/ 17952 w 35903"/>
                  <a:gd name="connsiteY3" fmla="*/ 0 h 35903"/>
                  <a:gd name="connsiteX4" fmla="*/ 35904 w 35903"/>
                  <a:gd name="connsiteY4" fmla="*/ 17952 h 3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03" h="35903">
                    <a:moveTo>
                      <a:pt x="35904" y="17952"/>
                    </a:moveTo>
                    <a:cubicBezTo>
                      <a:pt x="35904" y="27867"/>
                      <a:pt x="27866" y="35904"/>
                      <a:pt x="17952" y="35904"/>
                    </a:cubicBezTo>
                    <a:cubicBezTo>
                      <a:pt x="8037" y="35904"/>
                      <a:pt x="0" y="27867"/>
                      <a:pt x="0" y="17952"/>
                    </a:cubicBezTo>
                    <a:cubicBezTo>
                      <a:pt x="0" y="8037"/>
                      <a:pt x="8037" y="0"/>
                      <a:pt x="17952" y="0"/>
                    </a:cubicBezTo>
                    <a:cubicBezTo>
                      <a:pt x="27866" y="0"/>
                      <a:pt x="35904" y="8037"/>
                      <a:pt x="35904" y="17952"/>
                    </a:cubicBezTo>
                    <a:close/>
                  </a:path>
                </a:pathLst>
              </a:custGeom>
              <a:solidFill>
                <a:srgbClr val="11AB6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7" name="자유형: 도형 166">
                <a:extLst>
                  <a:ext uri="{FF2B5EF4-FFF2-40B4-BE49-F238E27FC236}">
                    <a16:creationId xmlns:a16="http://schemas.microsoft.com/office/drawing/2014/main" id="{B34DE93B-4415-7672-653B-CAABE00A34A9}"/>
                  </a:ext>
                </a:extLst>
              </p:cNvPr>
              <p:cNvSpPr/>
              <p:nvPr/>
            </p:nvSpPr>
            <p:spPr>
              <a:xfrm>
                <a:off x="6363370" y="3478648"/>
                <a:ext cx="35903" cy="18422"/>
              </a:xfrm>
              <a:custGeom>
                <a:avLst/>
                <a:gdLst>
                  <a:gd name="connsiteX0" fmla="*/ 18030 w 35903"/>
                  <a:gd name="connsiteY0" fmla="*/ 941 h 18422"/>
                  <a:gd name="connsiteX1" fmla="*/ 35904 w 35903"/>
                  <a:gd name="connsiteY1" fmla="*/ 18422 h 18422"/>
                  <a:gd name="connsiteX2" fmla="*/ 35904 w 35903"/>
                  <a:gd name="connsiteY2" fmla="*/ 17952 h 18422"/>
                  <a:gd name="connsiteX3" fmla="*/ 17952 w 35903"/>
                  <a:gd name="connsiteY3" fmla="*/ 0 h 18422"/>
                  <a:gd name="connsiteX4" fmla="*/ 0 w 35903"/>
                  <a:gd name="connsiteY4" fmla="*/ 17952 h 18422"/>
                  <a:gd name="connsiteX5" fmla="*/ 0 w 35903"/>
                  <a:gd name="connsiteY5" fmla="*/ 18422 h 18422"/>
                  <a:gd name="connsiteX6" fmla="*/ 18030 w 35903"/>
                  <a:gd name="connsiteY6" fmla="*/ 941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03" h="18422">
                    <a:moveTo>
                      <a:pt x="18030" y="941"/>
                    </a:moveTo>
                    <a:cubicBezTo>
                      <a:pt x="27751" y="941"/>
                      <a:pt x="35692" y="8701"/>
                      <a:pt x="35904" y="18422"/>
                    </a:cubicBezTo>
                    <a:cubicBezTo>
                      <a:pt x="35904" y="18422"/>
                      <a:pt x="35904" y="18422"/>
                      <a:pt x="35904" y="17952"/>
                    </a:cubicBezTo>
                    <a:cubicBezTo>
                      <a:pt x="35904" y="8035"/>
                      <a:pt x="27868" y="0"/>
                      <a:pt x="17952" y="0"/>
                    </a:cubicBezTo>
                    <a:cubicBezTo>
                      <a:pt x="8035" y="0"/>
                      <a:pt x="0" y="8035"/>
                      <a:pt x="0" y="17952"/>
                    </a:cubicBezTo>
                    <a:lnTo>
                      <a:pt x="0" y="18422"/>
                    </a:lnTo>
                    <a:cubicBezTo>
                      <a:pt x="259" y="8662"/>
                      <a:pt x="8263" y="894"/>
                      <a:pt x="18030" y="941"/>
                    </a:cubicBezTo>
                    <a:close/>
                  </a:path>
                </a:pathLst>
              </a:custGeom>
              <a:solidFill>
                <a:srgbClr val="91F6A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8" name="자유형: 도형 167">
                <a:extLst>
                  <a:ext uri="{FF2B5EF4-FFF2-40B4-BE49-F238E27FC236}">
                    <a16:creationId xmlns:a16="http://schemas.microsoft.com/office/drawing/2014/main" id="{B5BC8851-3684-157E-634B-2B38E152EE64}"/>
                  </a:ext>
                </a:extLst>
              </p:cNvPr>
              <p:cNvSpPr/>
              <p:nvPr/>
            </p:nvSpPr>
            <p:spPr>
              <a:xfrm>
                <a:off x="6119569" y="3674465"/>
                <a:ext cx="52450" cy="88599"/>
              </a:xfrm>
              <a:custGeom>
                <a:avLst/>
                <a:gdLst>
                  <a:gd name="connsiteX0" fmla="*/ 44292 w 52450"/>
                  <a:gd name="connsiteY0" fmla="*/ 88591 h 88599"/>
                  <a:gd name="connsiteX1" fmla="*/ 38726 w 52450"/>
                  <a:gd name="connsiteY1" fmla="*/ 86318 h 88599"/>
                  <a:gd name="connsiteX2" fmla="*/ 2274 w 52450"/>
                  <a:gd name="connsiteY2" fmla="*/ 49865 h 88599"/>
                  <a:gd name="connsiteX3" fmla="*/ 0 w 52450"/>
                  <a:gd name="connsiteY3" fmla="*/ 44300 h 88599"/>
                  <a:gd name="connsiteX4" fmla="*/ 2274 w 52450"/>
                  <a:gd name="connsiteY4" fmla="*/ 38734 h 88599"/>
                  <a:gd name="connsiteX5" fmla="*/ 38804 w 52450"/>
                  <a:gd name="connsiteY5" fmla="*/ 2281 h 88599"/>
                  <a:gd name="connsiteX6" fmla="*/ 49858 w 52450"/>
                  <a:gd name="connsiteY6" fmla="*/ 2281 h 88599"/>
                  <a:gd name="connsiteX7" fmla="*/ 49858 w 52450"/>
                  <a:gd name="connsiteY7" fmla="*/ 13335 h 88599"/>
                  <a:gd name="connsiteX8" fmla="*/ 18893 w 52450"/>
                  <a:gd name="connsiteY8" fmla="*/ 44692 h 88599"/>
                  <a:gd name="connsiteX9" fmla="*/ 50171 w 52450"/>
                  <a:gd name="connsiteY9" fmla="*/ 75264 h 88599"/>
                  <a:gd name="connsiteX10" fmla="*/ 50171 w 52450"/>
                  <a:gd name="connsiteY10" fmla="*/ 86318 h 88599"/>
                  <a:gd name="connsiteX11" fmla="*/ 44292 w 52450"/>
                  <a:gd name="connsiteY11" fmla="*/ 88591 h 8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450" h="88599">
                    <a:moveTo>
                      <a:pt x="44292" y="88591"/>
                    </a:moveTo>
                    <a:cubicBezTo>
                      <a:pt x="42208" y="88607"/>
                      <a:pt x="40205" y="87784"/>
                      <a:pt x="38726" y="86318"/>
                    </a:cubicBezTo>
                    <a:lnTo>
                      <a:pt x="2274" y="49865"/>
                    </a:lnTo>
                    <a:cubicBezTo>
                      <a:pt x="806" y="48384"/>
                      <a:pt x="-12" y="46385"/>
                      <a:pt x="0" y="44300"/>
                    </a:cubicBezTo>
                    <a:cubicBezTo>
                      <a:pt x="-12" y="42214"/>
                      <a:pt x="806" y="40215"/>
                      <a:pt x="2274" y="38734"/>
                    </a:cubicBezTo>
                    <a:lnTo>
                      <a:pt x="38804" y="2281"/>
                    </a:lnTo>
                    <a:cubicBezTo>
                      <a:pt x="41862" y="-760"/>
                      <a:pt x="46800" y="-760"/>
                      <a:pt x="49858" y="2281"/>
                    </a:cubicBezTo>
                    <a:cubicBezTo>
                      <a:pt x="52897" y="5339"/>
                      <a:pt x="52897" y="10277"/>
                      <a:pt x="49858" y="13335"/>
                    </a:cubicBezTo>
                    <a:lnTo>
                      <a:pt x="18893" y="44692"/>
                    </a:lnTo>
                    <a:lnTo>
                      <a:pt x="50171" y="75264"/>
                    </a:lnTo>
                    <a:cubicBezTo>
                      <a:pt x="53211" y="78322"/>
                      <a:pt x="53211" y="83261"/>
                      <a:pt x="50171" y="86318"/>
                    </a:cubicBezTo>
                    <a:cubicBezTo>
                      <a:pt x="48616" y="87862"/>
                      <a:pt x="46484" y="88693"/>
                      <a:pt x="44292" y="88591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8E54B5CB-C890-0E24-85DF-537848CBCCD8}"/>
                  </a:ext>
                </a:extLst>
              </p:cNvPr>
              <p:cNvSpPr/>
              <p:nvPr/>
            </p:nvSpPr>
            <p:spPr>
              <a:xfrm>
                <a:off x="6248127" y="3674073"/>
                <a:ext cx="52137" cy="88983"/>
              </a:xfrm>
              <a:custGeom>
                <a:avLst/>
                <a:gdLst>
                  <a:gd name="connsiteX0" fmla="*/ 7845 w 52137"/>
                  <a:gd name="connsiteY0" fmla="*/ 88983 h 88983"/>
                  <a:gd name="connsiteX1" fmla="*/ 2279 w 52137"/>
                  <a:gd name="connsiteY1" fmla="*/ 86710 h 88983"/>
                  <a:gd name="connsiteX2" fmla="*/ 2279 w 52137"/>
                  <a:gd name="connsiteY2" fmla="*/ 75656 h 88983"/>
                  <a:gd name="connsiteX3" fmla="*/ 33244 w 52137"/>
                  <a:gd name="connsiteY3" fmla="*/ 44692 h 88983"/>
                  <a:gd name="connsiteX4" fmla="*/ 2279 w 52137"/>
                  <a:gd name="connsiteY4" fmla="*/ 13335 h 88983"/>
                  <a:gd name="connsiteX5" fmla="*/ 2279 w 52137"/>
                  <a:gd name="connsiteY5" fmla="*/ 2281 h 88983"/>
                  <a:gd name="connsiteX6" fmla="*/ 13333 w 52137"/>
                  <a:gd name="connsiteY6" fmla="*/ 2281 h 88983"/>
                  <a:gd name="connsiteX7" fmla="*/ 49864 w 52137"/>
                  <a:gd name="connsiteY7" fmla="*/ 38734 h 88983"/>
                  <a:gd name="connsiteX8" fmla="*/ 52137 w 52137"/>
                  <a:gd name="connsiteY8" fmla="*/ 44299 h 88983"/>
                  <a:gd name="connsiteX9" fmla="*/ 49864 w 52137"/>
                  <a:gd name="connsiteY9" fmla="*/ 49865 h 88983"/>
                  <a:gd name="connsiteX10" fmla="*/ 13411 w 52137"/>
                  <a:gd name="connsiteY10" fmla="*/ 86318 h 88983"/>
                  <a:gd name="connsiteX11" fmla="*/ 7845 w 52137"/>
                  <a:gd name="connsiteY11" fmla="*/ 88983 h 8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137" h="88983">
                    <a:moveTo>
                      <a:pt x="7845" y="88983"/>
                    </a:moveTo>
                    <a:cubicBezTo>
                      <a:pt x="5762" y="88999"/>
                      <a:pt x="3759" y="88176"/>
                      <a:pt x="2279" y="86710"/>
                    </a:cubicBezTo>
                    <a:cubicBezTo>
                      <a:pt x="-760" y="83653"/>
                      <a:pt x="-760" y="78714"/>
                      <a:pt x="2279" y="75656"/>
                    </a:cubicBezTo>
                    <a:lnTo>
                      <a:pt x="33244" y="44692"/>
                    </a:lnTo>
                    <a:lnTo>
                      <a:pt x="2279" y="13335"/>
                    </a:lnTo>
                    <a:cubicBezTo>
                      <a:pt x="-760" y="10277"/>
                      <a:pt x="-760" y="5338"/>
                      <a:pt x="2279" y="2281"/>
                    </a:cubicBezTo>
                    <a:cubicBezTo>
                      <a:pt x="5337" y="-760"/>
                      <a:pt x="10275" y="-760"/>
                      <a:pt x="13333" y="2281"/>
                    </a:cubicBezTo>
                    <a:lnTo>
                      <a:pt x="49864" y="38734"/>
                    </a:lnTo>
                    <a:cubicBezTo>
                      <a:pt x="51330" y="40215"/>
                      <a:pt x="52153" y="42214"/>
                      <a:pt x="52137" y="44299"/>
                    </a:cubicBezTo>
                    <a:cubicBezTo>
                      <a:pt x="52153" y="46385"/>
                      <a:pt x="51330" y="48384"/>
                      <a:pt x="49864" y="49865"/>
                    </a:cubicBezTo>
                    <a:lnTo>
                      <a:pt x="13411" y="86318"/>
                    </a:lnTo>
                    <a:cubicBezTo>
                      <a:pt x="11999" y="87933"/>
                      <a:pt x="9987" y="88889"/>
                      <a:pt x="7845" y="88983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3404D962-A650-F320-65C7-D352505387C7}"/>
                  </a:ext>
                </a:extLst>
              </p:cNvPr>
              <p:cNvSpPr/>
              <p:nvPr/>
            </p:nvSpPr>
            <p:spPr>
              <a:xfrm>
                <a:off x="6186518" y="3674394"/>
                <a:ext cx="44705" cy="94932"/>
              </a:xfrm>
              <a:custGeom>
                <a:avLst/>
                <a:gdLst>
                  <a:gd name="connsiteX0" fmla="*/ 7837 w 44705"/>
                  <a:gd name="connsiteY0" fmla="*/ 94933 h 94932"/>
                  <a:gd name="connsiteX1" fmla="*/ 5172 w 44705"/>
                  <a:gd name="connsiteY1" fmla="*/ 94462 h 94932"/>
                  <a:gd name="connsiteX2" fmla="*/ 468 w 44705"/>
                  <a:gd name="connsiteY2" fmla="*/ 84428 h 94932"/>
                  <a:gd name="connsiteX3" fmla="*/ 29474 w 44705"/>
                  <a:gd name="connsiteY3" fmla="*/ 5174 h 94932"/>
                  <a:gd name="connsiteX4" fmla="*/ 39508 w 44705"/>
                  <a:gd name="connsiteY4" fmla="*/ 470 h 94932"/>
                  <a:gd name="connsiteX5" fmla="*/ 44243 w 44705"/>
                  <a:gd name="connsiteY5" fmla="*/ 10496 h 94932"/>
                  <a:gd name="connsiteX6" fmla="*/ 44211 w 44705"/>
                  <a:gd name="connsiteY6" fmla="*/ 10583 h 94932"/>
                  <a:gd name="connsiteX7" fmla="*/ 15206 w 44705"/>
                  <a:gd name="connsiteY7" fmla="*/ 89837 h 94932"/>
                  <a:gd name="connsiteX8" fmla="*/ 7837 w 44705"/>
                  <a:gd name="connsiteY8" fmla="*/ 94933 h 9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05" h="94932">
                    <a:moveTo>
                      <a:pt x="7837" y="94933"/>
                    </a:moveTo>
                    <a:cubicBezTo>
                      <a:pt x="6928" y="94933"/>
                      <a:pt x="6026" y="94776"/>
                      <a:pt x="5172" y="94462"/>
                    </a:cubicBezTo>
                    <a:cubicBezTo>
                      <a:pt x="1103" y="92989"/>
                      <a:pt x="-1001" y="88497"/>
                      <a:pt x="468" y="84428"/>
                    </a:cubicBezTo>
                    <a:lnTo>
                      <a:pt x="29474" y="5174"/>
                    </a:lnTo>
                    <a:cubicBezTo>
                      <a:pt x="30947" y="1105"/>
                      <a:pt x="35438" y="-1004"/>
                      <a:pt x="39508" y="470"/>
                    </a:cubicBezTo>
                    <a:cubicBezTo>
                      <a:pt x="43583" y="1928"/>
                      <a:pt x="45704" y="6420"/>
                      <a:pt x="44243" y="10496"/>
                    </a:cubicBezTo>
                    <a:cubicBezTo>
                      <a:pt x="44233" y="10520"/>
                      <a:pt x="44222" y="10551"/>
                      <a:pt x="44211" y="10583"/>
                    </a:cubicBezTo>
                    <a:lnTo>
                      <a:pt x="15206" y="89837"/>
                    </a:lnTo>
                    <a:cubicBezTo>
                      <a:pt x="14058" y="92910"/>
                      <a:pt x="11118" y="94941"/>
                      <a:pt x="7837" y="94933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8B902304-3B6B-AF87-2CA6-A92243F9E0AF}"/>
                  </a:ext>
                </a:extLst>
              </p:cNvPr>
              <p:cNvSpPr/>
              <p:nvPr/>
            </p:nvSpPr>
            <p:spPr>
              <a:xfrm>
                <a:off x="6320724" y="3751924"/>
                <a:ext cx="20538" cy="20538"/>
              </a:xfrm>
              <a:custGeom>
                <a:avLst/>
                <a:gdLst>
                  <a:gd name="connsiteX0" fmla="*/ 20539 w 20538"/>
                  <a:gd name="connsiteY0" fmla="*/ 10269 h 20538"/>
                  <a:gd name="connsiteX1" fmla="*/ 10269 w 20538"/>
                  <a:gd name="connsiteY1" fmla="*/ 20539 h 20538"/>
                  <a:gd name="connsiteX2" fmla="*/ 0 w 20538"/>
                  <a:gd name="connsiteY2" fmla="*/ 10269 h 20538"/>
                  <a:gd name="connsiteX3" fmla="*/ 10269 w 20538"/>
                  <a:gd name="connsiteY3" fmla="*/ 0 h 20538"/>
                  <a:gd name="connsiteX4" fmla="*/ 20539 w 20538"/>
                  <a:gd name="connsiteY4" fmla="*/ 10269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38" h="20538">
                    <a:moveTo>
                      <a:pt x="20539" y="10269"/>
                    </a:moveTo>
                    <a:cubicBezTo>
                      <a:pt x="20539" y="15941"/>
                      <a:pt x="15941" y="20539"/>
                      <a:pt x="10269" y="20539"/>
                    </a:cubicBezTo>
                    <a:cubicBezTo>
                      <a:pt x="4598" y="20539"/>
                      <a:pt x="0" y="15941"/>
                      <a:pt x="0" y="10269"/>
                    </a:cubicBezTo>
                    <a:cubicBezTo>
                      <a:pt x="0" y="4598"/>
                      <a:pt x="4598" y="0"/>
                      <a:pt x="10269" y="0"/>
                    </a:cubicBezTo>
                    <a:cubicBezTo>
                      <a:pt x="15941" y="0"/>
                      <a:pt x="20539" y="4598"/>
                      <a:pt x="20539" y="10269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C6B35F8C-D163-FA9A-3296-8F0A5594BFEF}"/>
                  </a:ext>
                </a:extLst>
              </p:cNvPr>
              <p:cNvSpPr/>
              <p:nvPr/>
            </p:nvSpPr>
            <p:spPr>
              <a:xfrm>
                <a:off x="6363370" y="3751924"/>
                <a:ext cx="20538" cy="20538"/>
              </a:xfrm>
              <a:custGeom>
                <a:avLst/>
                <a:gdLst>
                  <a:gd name="connsiteX0" fmla="*/ 20539 w 20538"/>
                  <a:gd name="connsiteY0" fmla="*/ 10269 h 20538"/>
                  <a:gd name="connsiteX1" fmla="*/ 10269 w 20538"/>
                  <a:gd name="connsiteY1" fmla="*/ 20539 h 20538"/>
                  <a:gd name="connsiteX2" fmla="*/ 0 w 20538"/>
                  <a:gd name="connsiteY2" fmla="*/ 10269 h 20538"/>
                  <a:gd name="connsiteX3" fmla="*/ 10269 w 20538"/>
                  <a:gd name="connsiteY3" fmla="*/ 0 h 20538"/>
                  <a:gd name="connsiteX4" fmla="*/ 20539 w 20538"/>
                  <a:gd name="connsiteY4" fmla="*/ 10269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38" h="20538">
                    <a:moveTo>
                      <a:pt x="20539" y="10269"/>
                    </a:moveTo>
                    <a:cubicBezTo>
                      <a:pt x="20539" y="15941"/>
                      <a:pt x="15941" y="20539"/>
                      <a:pt x="10269" y="20539"/>
                    </a:cubicBezTo>
                    <a:cubicBezTo>
                      <a:pt x="4598" y="20539"/>
                      <a:pt x="0" y="15941"/>
                      <a:pt x="0" y="10269"/>
                    </a:cubicBezTo>
                    <a:cubicBezTo>
                      <a:pt x="0" y="4598"/>
                      <a:pt x="4598" y="0"/>
                      <a:pt x="10269" y="0"/>
                    </a:cubicBezTo>
                    <a:cubicBezTo>
                      <a:pt x="15941" y="0"/>
                      <a:pt x="20539" y="4598"/>
                      <a:pt x="20539" y="10269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FC16675F-4959-099B-2693-C880C9FD0ED1}"/>
                  </a:ext>
                </a:extLst>
              </p:cNvPr>
              <p:cNvSpPr/>
              <p:nvPr/>
            </p:nvSpPr>
            <p:spPr>
              <a:xfrm>
                <a:off x="6406015" y="3751924"/>
                <a:ext cx="20538" cy="20538"/>
              </a:xfrm>
              <a:custGeom>
                <a:avLst/>
                <a:gdLst>
                  <a:gd name="connsiteX0" fmla="*/ 20539 w 20538"/>
                  <a:gd name="connsiteY0" fmla="*/ 10269 h 20538"/>
                  <a:gd name="connsiteX1" fmla="*/ 10269 w 20538"/>
                  <a:gd name="connsiteY1" fmla="*/ 20539 h 20538"/>
                  <a:gd name="connsiteX2" fmla="*/ 0 w 20538"/>
                  <a:gd name="connsiteY2" fmla="*/ 10269 h 20538"/>
                  <a:gd name="connsiteX3" fmla="*/ 10269 w 20538"/>
                  <a:gd name="connsiteY3" fmla="*/ 0 h 20538"/>
                  <a:gd name="connsiteX4" fmla="*/ 20539 w 20538"/>
                  <a:gd name="connsiteY4" fmla="*/ 10269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38" h="20538">
                    <a:moveTo>
                      <a:pt x="20539" y="10269"/>
                    </a:moveTo>
                    <a:cubicBezTo>
                      <a:pt x="20539" y="15941"/>
                      <a:pt x="15941" y="20539"/>
                      <a:pt x="10269" y="20539"/>
                    </a:cubicBezTo>
                    <a:cubicBezTo>
                      <a:pt x="4598" y="20539"/>
                      <a:pt x="0" y="15941"/>
                      <a:pt x="0" y="10269"/>
                    </a:cubicBezTo>
                    <a:cubicBezTo>
                      <a:pt x="0" y="4598"/>
                      <a:pt x="4598" y="0"/>
                      <a:pt x="10269" y="0"/>
                    </a:cubicBezTo>
                    <a:cubicBezTo>
                      <a:pt x="15941" y="0"/>
                      <a:pt x="20539" y="4598"/>
                      <a:pt x="20539" y="10269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011BC33F-0B12-63F9-6449-76C2861B2DB8}"/>
                  </a:ext>
                </a:extLst>
              </p:cNvPr>
              <p:cNvSpPr/>
              <p:nvPr/>
            </p:nvSpPr>
            <p:spPr>
              <a:xfrm>
                <a:off x="6138384" y="3828592"/>
                <a:ext cx="1113171" cy="15678"/>
              </a:xfrm>
              <a:custGeom>
                <a:avLst/>
                <a:gdLst>
                  <a:gd name="connsiteX0" fmla="*/ 1105333 w 1113171"/>
                  <a:gd name="connsiteY0" fmla="*/ 15678 h 15678"/>
                  <a:gd name="connsiteX1" fmla="*/ 7839 w 1113171"/>
                  <a:gd name="connsiteY1" fmla="*/ 15678 h 15678"/>
                  <a:gd name="connsiteX2" fmla="*/ 0 w 1113171"/>
                  <a:gd name="connsiteY2" fmla="*/ 7839 h 15678"/>
                  <a:gd name="connsiteX3" fmla="*/ 7839 w 1113171"/>
                  <a:gd name="connsiteY3" fmla="*/ 0 h 15678"/>
                  <a:gd name="connsiteX4" fmla="*/ 1105333 w 1113171"/>
                  <a:gd name="connsiteY4" fmla="*/ 0 h 15678"/>
                  <a:gd name="connsiteX5" fmla="*/ 1113172 w 1113171"/>
                  <a:gd name="connsiteY5" fmla="*/ 7839 h 15678"/>
                  <a:gd name="connsiteX6" fmla="*/ 1105333 w 1113171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171" h="15678">
                    <a:moveTo>
                      <a:pt x="1105333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1105333" y="0"/>
                    </a:lnTo>
                    <a:cubicBezTo>
                      <a:pt x="1109660" y="0"/>
                      <a:pt x="1113172" y="3512"/>
                      <a:pt x="1113172" y="7839"/>
                    </a:cubicBezTo>
                    <a:cubicBezTo>
                      <a:pt x="1113172" y="12167"/>
                      <a:pt x="1109660" y="15678"/>
                      <a:pt x="1105333" y="15678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5" name="자유형: 도형 174">
                <a:extLst>
                  <a:ext uri="{FF2B5EF4-FFF2-40B4-BE49-F238E27FC236}">
                    <a16:creationId xmlns:a16="http://schemas.microsoft.com/office/drawing/2014/main" id="{C73CB5EE-6792-2986-21D7-62F57E616437}"/>
                  </a:ext>
                </a:extLst>
              </p:cNvPr>
              <p:cNvSpPr/>
              <p:nvPr/>
            </p:nvSpPr>
            <p:spPr>
              <a:xfrm>
                <a:off x="7302197" y="3828592"/>
                <a:ext cx="100263" cy="15678"/>
              </a:xfrm>
              <a:custGeom>
                <a:avLst/>
                <a:gdLst>
                  <a:gd name="connsiteX0" fmla="*/ 92425 w 100263"/>
                  <a:gd name="connsiteY0" fmla="*/ 15678 h 15678"/>
                  <a:gd name="connsiteX1" fmla="*/ 7839 w 100263"/>
                  <a:gd name="connsiteY1" fmla="*/ 15678 h 15678"/>
                  <a:gd name="connsiteX2" fmla="*/ 0 w 100263"/>
                  <a:gd name="connsiteY2" fmla="*/ 7839 h 15678"/>
                  <a:gd name="connsiteX3" fmla="*/ 7839 w 100263"/>
                  <a:gd name="connsiteY3" fmla="*/ 0 h 15678"/>
                  <a:gd name="connsiteX4" fmla="*/ 92425 w 100263"/>
                  <a:gd name="connsiteY4" fmla="*/ 0 h 15678"/>
                  <a:gd name="connsiteX5" fmla="*/ 100264 w 100263"/>
                  <a:gd name="connsiteY5" fmla="*/ 7839 h 15678"/>
                  <a:gd name="connsiteX6" fmla="*/ 92425 w 100263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263" h="15678">
                    <a:moveTo>
                      <a:pt x="92425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92425" y="0"/>
                    </a:lnTo>
                    <a:cubicBezTo>
                      <a:pt x="96752" y="0"/>
                      <a:pt x="100264" y="3512"/>
                      <a:pt x="100264" y="7839"/>
                    </a:cubicBezTo>
                    <a:cubicBezTo>
                      <a:pt x="100264" y="12167"/>
                      <a:pt x="96752" y="15678"/>
                      <a:pt x="92425" y="15678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6" name="자유형: 도형 175">
                <a:extLst>
                  <a:ext uri="{FF2B5EF4-FFF2-40B4-BE49-F238E27FC236}">
                    <a16:creationId xmlns:a16="http://schemas.microsoft.com/office/drawing/2014/main" id="{3B0E4C27-95A0-FB08-F5B0-57106A313569}"/>
                  </a:ext>
                </a:extLst>
              </p:cNvPr>
              <p:cNvSpPr/>
              <p:nvPr/>
            </p:nvSpPr>
            <p:spPr>
              <a:xfrm>
                <a:off x="7434288" y="3828592"/>
                <a:ext cx="123703" cy="15678"/>
              </a:xfrm>
              <a:custGeom>
                <a:avLst/>
                <a:gdLst>
                  <a:gd name="connsiteX0" fmla="*/ 115864 w 123703"/>
                  <a:gd name="connsiteY0" fmla="*/ 15678 h 15678"/>
                  <a:gd name="connsiteX1" fmla="*/ 7839 w 123703"/>
                  <a:gd name="connsiteY1" fmla="*/ 15678 h 15678"/>
                  <a:gd name="connsiteX2" fmla="*/ 0 w 123703"/>
                  <a:gd name="connsiteY2" fmla="*/ 7839 h 15678"/>
                  <a:gd name="connsiteX3" fmla="*/ 7839 w 123703"/>
                  <a:gd name="connsiteY3" fmla="*/ 0 h 15678"/>
                  <a:gd name="connsiteX4" fmla="*/ 115864 w 123703"/>
                  <a:gd name="connsiteY4" fmla="*/ 0 h 15678"/>
                  <a:gd name="connsiteX5" fmla="*/ 123703 w 123703"/>
                  <a:gd name="connsiteY5" fmla="*/ 7839 h 15678"/>
                  <a:gd name="connsiteX6" fmla="*/ 115864 w 123703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703" h="15678">
                    <a:moveTo>
                      <a:pt x="115864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115864" y="0"/>
                    </a:lnTo>
                    <a:cubicBezTo>
                      <a:pt x="120191" y="0"/>
                      <a:pt x="123703" y="3512"/>
                      <a:pt x="123703" y="7839"/>
                    </a:cubicBezTo>
                    <a:cubicBezTo>
                      <a:pt x="123703" y="12167"/>
                      <a:pt x="120191" y="15678"/>
                      <a:pt x="115864" y="15678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7" name="자유형: 도형 176">
                <a:extLst>
                  <a:ext uri="{FF2B5EF4-FFF2-40B4-BE49-F238E27FC236}">
                    <a16:creationId xmlns:a16="http://schemas.microsoft.com/office/drawing/2014/main" id="{67A29293-61DC-879D-D944-907A314729F9}"/>
                  </a:ext>
                </a:extLst>
              </p:cNvPr>
              <p:cNvSpPr/>
              <p:nvPr/>
            </p:nvSpPr>
            <p:spPr>
              <a:xfrm>
                <a:off x="6137835" y="3914902"/>
                <a:ext cx="702474" cy="15678"/>
              </a:xfrm>
              <a:custGeom>
                <a:avLst/>
                <a:gdLst>
                  <a:gd name="connsiteX0" fmla="*/ 694635 w 702474"/>
                  <a:gd name="connsiteY0" fmla="*/ 15678 h 15678"/>
                  <a:gd name="connsiteX1" fmla="*/ 7839 w 702474"/>
                  <a:gd name="connsiteY1" fmla="*/ 15678 h 15678"/>
                  <a:gd name="connsiteX2" fmla="*/ 0 w 702474"/>
                  <a:gd name="connsiteY2" fmla="*/ 7839 h 15678"/>
                  <a:gd name="connsiteX3" fmla="*/ 7839 w 702474"/>
                  <a:gd name="connsiteY3" fmla="*/ 0 h 15678"/>
                  <a:gd name="connsiteX4" fmla="*/ 694635 w 702474"/>
                  <a:gd name="connsiteY4" fmla="*/ 0 h 15678"/>
                  <a:gd name="connsiteX5" fmla="*/ 702474 w 702474"/>
                  <a:gd name="connsiteY5" fmla="*/ 7839 h 15678"/>
                  <a:gd name="connsiteX6" fmla="*/ 694635 w 702474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474" h="15678">
                    <a:moveTo>
                      <a:pt x="694635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694635" y="0"/>
                    </a:lnTo>
                    <a:cubicBezTo>
                      <a:pt x="698962" y="0"/>
                      <a:pt x="702474" y="3512"/>
                      <a:pt x="702474" y="7839"/>
                    </a:cubicBezTo>
                    <a:cubicBezTo>
                      <a:pt x="702474" y="12167"/>
                      <a:pt x="698962" y="15678"/>
                      <a:pt x="694635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C4B6D0BF-D315-8FFA-0CCD-E6987222194F}"/>
                  </a:ext>
                </a:extLst>
              </p:cNvPr>
              <p:cNvSpPr/>
              <p:nvPr/>
            </p:nvSpPr>
            <p:spPr>
              <a:xfrm>
                <a:off x="6926776" y="3914902"/>
                <a:ext cx="138832" cy="15678"/>
              </a:xfrm>
              <a:custGeom>
                <a:avLst/>
                <a:gdLst>
                  <a:gd name="connsiteX0" fmla="*/ 130994 w 138832"/>
                  <a:gd name="connsiteY0" fmla="*/ 15678 h 15678"/>
                  <a:gd name="connsiteX1" fmla="*/ 7839 w 138832"/>
                  <a:gd name="connsiteY1" fmla="*/ 15678 h 15678"/>
                  <a:gd name="connsiteX2" fmla="*/ 0 w 138832"/>
                  <a:gd name="connsiteY2" fmla="*/ 7839 h 15678"/>
                  <a:gd name="connsiteX3" fmla="*/ 7839 w 138832"/>
                  <a:gd name="connsiteY3" fmla="*/ 0 h 15678"/>
                  <a:gd name="connsiteX4" fmla="*/ 130994 w 138832"/>
                  <a:gd name="connsiteY4" fmla="*/ 0 h 15678"/>
                  <a:gd name="connsiteX5" fmla="*/ 138833 w 138832"/>
                  <a:gd name="connsiteY5" fmla="*/ 7839 h 15678"/>
                  <a:gd name="connsiteX6" fmla="*/ 130994 w 138832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32" h="15678">
                    <a:moveTo>
                      <a:pt x="130994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130994" y="0"/>
                    </a:lnTo>
                    <a:cubicBezTo>
                      <a:pt x="135321" y="0"/>
                      <a:pt x="138833" y="3512"/>
                      <a:pt x="138833" y="7839"/>
                    </a:cubicBezTo>
                    <a:cubicBezTo>
                      <a:pt x="138833" y="12167"/>
                      <a:pt x="135321" y="15678"/>
                      <a:pt x="130994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9" name="자유형: 도형 178">
                <a:extLst>
                  <a:ext uri="{FF2B5EF4-FFF2-40B4-BE49-F238E27FC236}">
                    <a16:creationId xmlns:a16="http://schemas.microsoft.com/office/drawing/2014/main" id="{D17D435F-78F4-C5D9-0B60-B7B583F4CB08}"/>
                  </a:ext>
                </a:extLst>
              </p:cNvPr>
              <p:cNvSpPr/>
              <p:nvPr/>
            </p:nvSpPr>
            <p:spPr>
              <a:xfrm>
                <a:off x="6715743" y="3964603"/>
                <a:ext cx="349865" cy="15678"/>
              </a:xfrm>
              <a:custGeom>
                <a:avLst/>
                <a:gdLst>
                  <a:gd name="connsiteX0" fmla="*/ 342026 w 349865"/>
                  <a:gd name="connsiteY0" fmla="*/ 15678 h 15678"/>
                  <a:gd name="connsiteX1" fmla="*/ 7839 w 349865"/>
                  <a:gd name="connsiteY1" fmla="*/ 15678 h 15678"/>
                  <a:gd name="connsiteX2" fmla="*/ 0 w 349865"/>
                  <a:gd name="connsiteY2" fmla="*/ 7839 h 15678"/>
                  <a:gd name="connsiteX3" fmla="*/ 7839 w 349865"/>
                  <a:gd name="connsiteY3" fmla="*/ 0 h 15678"/>
                  <a:gd name="connsiteX4" fmla="*/ 342026 w 349865"/>
                  <a:gd name="connsiteY4" fmla="*/ 0 h 15678"/>
                  <a:gd name="connsiteX5" fmla="*/ 349865 w 349865"/>
                  <a:gd name="connsiteY5" fmla="*/ 7839 h 15678"/>
                  <a:gd name="connsiteX6" fmla="*/ 342026 w 349865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9865" h="15678">
                    <a:moveTo>
                      <a:pt x="342026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342026" y="0"/>
                    </a:lnTo>
                    <a:cubicBezTo>
                      <a:pt x="346353" y="0"/>
                      <a:pt x="349865" y="3512"/>
                      <a:pt x="349865" y="7839"/>
                    </a:cubicBezTo>
                    <a:cubicBezTo>
                      <a:pt x="349865" y="12167"/>
                      <a:pt x="346353" y="15678"/>
                      <a:pt x="342026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0" name="자유형: 도형 179">
                <a:extLst>
                  <a:ext uri="{FF2B5EF4-FFF2-40B4-BE49-F238E27FC236}">
                    <a16:creationId xmlns:a16="http://schemas.microsoft.com/office/drawing/2014/main" id="{8160EF7B-EB9C-C85C-7049-188DEBF04CD0}"/>
                  </a:ext>
                </a:extLst>
              </p:cNvPr>
              <p:cNvSpPr/>
              <p:nvPr/>
            </p:nvSpPr>
            <p:spPr>
              <a:xfrm>
                <a:off x="6602466" y="3964603"/>
                <a:ext cx="83017" cy="15678"/>
              </a:xfrm>
              <a:custGeom>
                <a:avLst/>
                <a:gdLst>
                  <a:gd name="connsiteX0" fmla="*/ 75178 w 83017"/>
                  <a:gd name="connsiteY0" fmla="*/ 15678 h 15678"/>
                  <a:gd name="connsiteX1" fmla="*/ 7839 w 83017"/>
                  <a:gd name="connsiteY1" fmla="*/ 15678 h 15678"/>
                  <a:gd name="connsiteX2" fmla="*/ 0 w 83017"/>
                  <a:gd name="connsiteY2" fmla="*/ 7839 h 15678"/>
                  <a:gd name="connsiteX3" fmla="*/ 7839 w 83017"/>
                  <a:gd name="connsiteY3" fmla="*/ 0 h 15678"/>
                  <a:gd name="connsiteX4" fmla="*/ 75178 w 83017"/>
                  <a:gd name="connsiteY4" fmla="*/ 0 h 15678"/>
                  <a:gd name="connsiteX5" fmla="*/ 83018 w 83017"/>
                  <a:gd name="connsiteY5" fmla="*/ 7839 h 15678"/>
                  <a:gd name="connsiteX6" fmla="*/ 75178 w 83017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17" h="15678">
                    <a:moveTo>
                      <a:pt x="75178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75178" y="0"/>
                    </a:lnTo>
                    <a:cubicBezTo>
                      <a:pt x="79506" y="0"/>
                      <a:pt x="83018" y="3512"/>
                      <a:pt x="83018" y="7839"/>
                    </a:cubicBezTo>
                    <a:cubicBezTo>
                      <a:pt x="83018" y="12167"/>
                      <a:pt x="79506" y="15678"/>
                      <a:pt x="75178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1" name="자유형: 도형 180">
                <a:extLst>
                  <a:ext uri="{FF2B5EF4-FFF2-40B4-BE49-F238E27FC236}">
                    <a16:creationId xmlns:a16="http://schemas.microsoft.com/office/drawing/2014/main" id="{DCB9FF18-306C-A2A3-EE5F-068A61E89DA0}"/>
                  </a:ext>
                </a:extLst>
              </p:cNvPr>
              <p:cNvSpPr/>
              <p:nvPr/>
            </p:nvSpPr>
            <p:spPr>
              <a:xfrm>
                <a:off x="6481585" y="3964603"/>
                <a:ext cx="83017" cy="15678"/>
              </a:xfrm>
              <a:custGeom>
                <a:avLst/>
                <a:gdLst>
                  <a:gd name="connsiteX0" fmla="*/ 75178 w 83017"/>
                  <a:gd name="connsiteY0" fmla="*/ 15678 h 15678"/>
                  <a:gd name="connsiteX1" fmla="*/ 7839 w 83017"/>
                  <a:gd name="connsiteY1" fmla="*/ 15678 h 15678"/>
                  <a:gd name="connsiteX2" fmla="*/ 0 w 83017"/>
                  <a:gd name="connsiteY2" fmla="*/ 7839 h 15678"/>
                  <a:gd name="connsiteX3" fmla="*/ 7839 w 83017"/>
                  <a:gd name="connsiteY3" fmla="*/ 0 h 15678"/>
                  <a:gd name="connsiteX4" fmla="*/ 75178 w 83017"/>
                  <a:gd name="connsiteY4" fmla="*/ 0 h 15678"/>
                  <a:gd name="connsiteX5" fmla="*/ 83018 w 83017"/>
                  <a:gd name="connsiteY5" fmla="*/ 7839 h 15678"/>
                  <a:gd name="connsiteX6" fmla="*/ 75178 w 83017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17" h="15678">
                    <a:moveTo>
                      <a:pt x="75178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75178" y="0"/>
                    </a:lnTo>
                    <a:cubicBezTo>
                      <a:pt x="79506" y="0"/>
                      <a:pt x="83018" y="3512"/>
                      <a:pt x="83018" y="7839"/>
                    </a:cubicBezTo>
                    <a:cubicBezTo>
                      <a:pt x="83018" y="12167"/>
                      <a:pt x="79506" y="15678"/>
                      <a:pt x="75178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2" name="자유형: 도형 181">
                <a:extLst>
                  <a:ext uri="{FF2B5EF4-FFF2-40B4-BE49-F238E27FC236}">
                    <a16:creationId xmlns:a16="http://schemas.microsoft.com/office/drawing/2014/main" id="{8036E033-19EC-77FF-4BE3-CB4ECCA4A4D6}"/>
                  </a:ext>
                </a:extLst>
              </p:cNvPr>
              <p:cNvSpPr/>
              <p:nvPr/>
            </p:nvSpPr>
            <p:spPr>
              <a:xfrm>
                <a:off x="6361096" y="3964603"/>
                <a:ext cx="83017" cy="15678"/>
              </a:xfrm>
              <a:custGeom>
                <a:avLst/>
                <a:gdLst>
                  <a:gd name="connsiteX0" fmla="*/ 75178 w 83017"/>
                  <a:gd name="connsiteY0" fmla="*/ 15678 h 15678"/>
                  <a:gd name="connsiteX1" fmla="*/ 7839 w 83017"/>
                  <a:gd name="connsiteY1" fmla="*/ 15678 h 15678"/>
                  <a:gd name="connsiteX2" fmla="*/ 0 w 83017"/>
                  <a:gd name="connsiteY2" fmla="*/ 7839 h 15678"/>
                  <a:gd name="connsiteX3" fmla="*/ 7839 w 83017"/>
                  <a:gd name="connsiteY3" fmla="*/ 0 h 15678"/>
                  <a:gd name="connsiteX4" fmla="*/ 75178 w 83017"/>
                  <a:gd name="connsiteY4" fmla="*/ 0 h 15678"/>
                  <a:gd name="connsiteX5" fmla="*/ 83018 w 83017"/>
                  <a:gd name="connsiteY5" fmla="*/ 7839 h 15678"/>
                  <a:gd name="connsiteX6" fmla="*/ 75178 w 83017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17" h="15678">
                    <a:moveTo>
                      <a:pt x="75178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75178" y="0"/>
                    </a:lnTo>
                    <a:cubicBezTo>
                      <a:pt x="79506" y="0"/>
                      <a:pt x="83018" y="3512"/>
                      <a:pt x="83018" y="7839"/>
                    </a:cubicBezTo>
                    <a:cubicBezTo>
                      <a:pt x="83018" y="12167"/>
                      <a:pt x="79506" y="15678"/>
                      <a:pt x="75178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3" name="자유형: 도형 182">
                <a:extLst>
                  <a:ext uri="{FF2B5EF4-FFF2-40B4-BE49-F238E27FC236}">
                    <a16:creationId xmlns:a16="http://schemas.microsoft.com/office/drawing/2014/main" id="{76D6080D-3D7A-4136-D77A-014AEBC1BE6D}"/>
                  </a:ext>
                </a:extLst>
              </p:cNvPr>
              <p:cNvSpPr/>
              <p:nvPr/>
            </p:nvSpPr>
            <p:spPr>
              <a:xfrm>
                <a:off x="6240294" y="3964603"/>
                <a:ext cx="83017" cy="15678"/>
              </a:xfrm>
              <a:custGeom>
                <a:avLst/>
                <a:gdLst>
                  <a:gd name="connsiteX0" fmla="*/ 74786 w 83017"/>
                  <a:gd name="connsiteY0" fmla="*/ 15678 h 15678"/>
                  <a:gd name="connsiteX1" fmla="*/ 7839 w 83017"/>
                  <a:gd name="connsiteY1" fmla="*/ 15678 h 15678"/>
                  <a:gd name="connsiteX2" fmla="*/ 0 w 83017"/>
                  <a:gd name="connsiteY2" fmla="*/ 7839 h 15678"/>
                  <a:gd name="connsiteX3" fmla="*/ 7839 w 83017"/>
                  <a:gd name="connsiteY3" fmla="*/ 0 h 15678"/>
                  <a:gd name="connsiteX4" fmla="*/ 75178 w 83017"/>
                  <a:gd name="connsiteY4" fmla="*/ 0 h 15678"/>
                  <a:gd name="connsiteX5" fmla="*/ 83018 w 83017"/>
                  <a:gd name="connsiteY5" fmla="*/ 7839 h 15678"/>
                  <a:gd name="connsiteX6" fmla="*/ 75178 w 83017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17" h="15678">
                    <a:moveTo>
                      <a:pt x="74786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75178" y="0"/>
                    </a:lnTo>
                    <a:cubicBezTo>
                      <a:pt x="79506" y="0"/>
                      <a:pt x="83018" y="3512"/>
                      <a:pt x="83018" y="7839"/>
                    </a:cubicBezTo>
                    <a:cubicBezTo>
                      <a:pt x="83018" y="12167"/>
                      <a:pt x="79506" y="15678"/>
                      <a:pt x="75178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4" name="자유형: 도형 183">
                <a:extLst>
                  <a:ext uri="{FF2B5EF4-FFF2-40B4-BE49-F238E27FC236}">
                    <a16:creationId xmlns:a16="http://schemas.microsoft.com/office/drawing/2014/main" id="{6E05AFD2-3834-671C-E48B-6457E03CE6EB}"/>
                  </a:ext>
                </a:extLst>
              </p:cNvPr>
              <p:cNvSpPr/>
              <p:nvPr/>
            </p:nvSpPr>
            <p:spPr>
              <a:xfrm>
                <a:off x="6240294" y="4024965"/>
                <a:ext cx="1056729" cy="15678"/>
              </a:xfrm>
              <a:custGeom>
                <a:avLst/>
                <a:gdLst>
                  <a:gd name="connsiteX0" fmla="*/ 1048890 w 1056729"/>
                  <a:gd name="connsiteY0" fmla="*/ 15678 h 15678"/>
                  <a:gd name="connsiteX1" fmla="*/ 7839 w 1056729"/>
                  <a:gd name="connsiteY1" fmla="*/ 15678 h 15678"/>
                  <a:gd name="connsiteX2" fmla="*/ 0 w 1056729"/>
                  <a:gd name="connsiteY2" fmla="*/ 7839 h 15678"/>
                  <a:gd name="connsiteX3" fmla="*/ 7839 w 1056729"/>
                  <a:gd name="connsiteY3" fmla="*/ 0 h 15678"/>
                  <a:gd name="connsiteX4" fmla="*/ 1048890 w 1056729"/>
                  <a:gd name="connsiteY4" fmla="*/ 0 h 15678"/>
                  <a:gd name="connsiteX5" fmla="*/ 1056729 w 1056729"/>
                  <a:gd name="connsiteY5" fmla="*/ 7839 h 15678"/>
                  <a:gd name="connsiteX6" fmla="*/ 1048890 w 1056729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6729" h="15678">
                    <a:moveTo>
                      <a:pt x="104889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1048890" y="0"/>
                    </a:lnTo>
                    <a:cubicBezTo>
                      <a:pt x="1053217" y="0"/>
                      <a:pt x="1056729" y="3512"/>
                      <a:pt x="1056729" y="7839"/>
                    </a:cubicBezTo>
                    <a:cubicBezTo>
                      <a:pt x="1056729" y="12167"/>
                      <a:pt x="1053217" y="15678"/>
                      <a:pt x="104889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C66D4AF2-961B-9F41-5E7B-6B9C988B1450}"/>
                  </a:ext>
                </a:extLst>
              </p:cNvPr>
              <p:cNvSpPr/>
              <p:nvPr/>
            </p:nvSpPr>
            <p:spPr>
              <a:xfrm>
                <a:off x="6137600" y="3964603"/>
                <a:ext cx="39980" cy="15678"/>
              </a:xfrm>
              <a:custGeom>
                <a:avLst/>
                <a:gdLst>
                  <a:gd name="connsiteX0" fmla="*/ 32141 w 39980"/>
                  <a:gd name="connsiteY0" fmla="*/ 15678 h 15678"/>
                  <a:gd name="connsiteX1" fmla="*/ 7839 w 39980"/>
                  <a:gd name="connsiteY1" fmla="*/ 15678 h 15678"/>
                  <a:gd name="connsiteX2" fmla="*/ 0 w 39980"/>
                  <a:gd name="connsiteY2" fmla="*/ 7839 h 15678"/>
                  <a:gd name="connsiteX3" fmla="*/ 7839 w 39980"/>
                  <a:gd name="connsiteY3" fmla="*/ 0 h 15678"/>
                  <a:gd name="connsiteX4" fmla="*/ 32141 w 39980"/>
                  <a:gd name="connsiteY4" fmla="*/ 0 h 15678"/>
                  <a:gd name="connsiteX5" fmla="*/ 39980 w 39980"/>
                  <a:gd name="connsiteY5" fmla="*/ 7839 h 15678"/>
                  <a:gd name="connsiteX6" fmla="*/ 32141 w 3998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80" h="15678">
                    <a:moveTo>
                      <a:pt x="32141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32141" y="0"/>
                    </a:lnTo>
                    <a:cubicBezTo>
                      <a:pt x="36470" y="0"/>
                      <a:pt x="39980" y="3512"/>
                      <a:pt x="39980" y="7839"/>
                    </a:cubicBezTo>
                    <a:cubicBezTo>
                      <a:pt x="39980" y="12167"/>
                      <a:pt x="36470" y="15678"/>
                      <a:pt x="32141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4D680A23-98D2-159B-66FB-53CEA0931B59}"/>
                  </a:ext>
                </a:extLst>
              </p:cNvPr>
              <p:cNvSpPr/>
              <p:nvPr/>
            </p:nvSpPr>
            <p:spPr>
              <a:xfrm>
                <a:off x="6137600" y="4024965"/>
                <a:ext cx="39980" cy="15678"/>
              </a:xfrm>
              <a:custGeom>
                <a:avLst/>
                <a:gdLst>
                  <a:gd name="connsiteX0" fmla="*/ 32141 w 39980"/>
                  <a:gd name="connsiteY0" fmla="*/ 15678 h 15678"/>
                  <a:gd name="connsiteX1" fmla="*/ 7839 w 39980"/>
                  <a:gd name="connsiteY1" fmla="*/ 15678 h 15678"/>
                  <a:gd name="connsiteX2" fmla="*/ 0 w 39980"/>
                  <a:gd name="connsiteY2" fmla="*/ 7839 h 15678"/>
                  <a:gd name="connsiteX3" fmla="*/ 7839 w 39980"/>
                  <a:gd name="connsiteY3" fmla="*/ 0 h 15678"/>
                  <a:gd name="connsiteX4" fmla="*/ 32141 w 39980"/>
                  <a:gd name="connsiteY4" fmla="*/ 0 h 15678"/>
                  <a:gd name="connsiteX5" fmla="*/ 39980 w 39980"/>
                  <a:gd name="connsiteY5" fmla="*/ 7839 h 15678"/>
                  <a:gd name="connsiteX6" fmla="*/ 32141 w 3998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80" h="15678">
                    <a:moveTo>
                      <a:pt x="32141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32141" y="0"/>
                    </a:lnTo>
                    <a:cubicBezTo>
                      <a:pt x="36470" y="0"/>
                      <a:pt x="39980" y="3512"/>
                      <a:pt x="39980" y="7839"/>
                    </a:cubicBezTo>
                    <a:cubicBezTo>
                      <a:pt x="39980" y="12167"/>
                      <a:pt x="36470" y="15678"/>
                      <a:pt x="32141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7" name="자유형: 도형 186">
                <a:extLst>
                  <a:ext uri="{FF2B5EF4-FFF2-40B4-BE49-F238E27FC236}">
                    <a16:creationId xmlns:a16="http://schemas.microsoft.com/office/drawing/2014/main" id="{953E7938-3F90-0BB5-74F8-E43B2D0F5985}"/>
                  </a:ext>
                </a:extLst>
              </p:cNvPr>
              <p:cNvSpPr/>
              <p:nvPr/>
            </p:nvSpPr>
            <p:spPr>
              <a:xfrm>
                <a:off x="6137600" y="4085405"/>
                <a:ext cx="39980" cy="15678"/>
              </a:xfrm>
              <a:custGeom>
                <a:avLst/>
                <a:gdLst>
                  <a:gd name="connsiteX0" fmla="*/ 32141 w 39980"/>
                  <a:gd name="connsiteY0" fmla="*/ 15678 h 15678"/>
                  <a:gd name="connsiteX1" fmla="*/ 7839 w 39980"/>
                  <a:gd name="connsiteY1" fmla="*/ 15678 h 15678"/>
                  <a:gd name="connsiteX2" fmla="*/ 0 w 39980"/>
                  <a:gd name="connsiteY2" fmla="*/ 7839 h 15678"/>
                  <a:gd name="connsiteX3" fmla="*/ 7839 w 39980"/>
                  <a:gd name="connsiteY3" fmla="*/ 0 h 15678"/>
                  <a:gd name="connsiteX4" fmla="*/ 32141 w 39980"/>
                  <a:gd name="connsiteY4" fmla="*/ 0 h 15678"/>
                  <a:gd name="connsiteX5" fmla="*/ 39980 w 39980"/>
                  <a:gd name="connsiteY5" fmla="*/ 7839 h 15678"/>
                  <a:gd name="connsiteX6" fmla="*/ 32141 w 3998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80" h="15678">
                    <a:moveTo>
                      <a:pt x="32141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32141" y="0"/>
                    </a:lnTo>
                    <a:cubicBezTo>
                      <a:pt x="36470" y="0"/>
                      <a:pt x="39980" y="3512"/>
                      <a:pt x="39980" y="7839"/>
                    </a:cubicBezTo>
                    <a:cubicBezTo>
                      <a:pt x="39980" y="12167"/>
                      <a:pt x="36470" y="15678"/>
                      <a:pt x="32141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" name="자유형: 도형 187">
                <a:extLst>
                  <a:ext uri="{FF2B5EF4-FFF2-40B4-BE49-F238E27FC236}">
                    <a16:creationId xmlns:a16="http://schemas.microsoft.com/office/drawing/2014/main" id="{98A5BF7E-2253-7821-B635-00F004C75A50}"/>
                  </a:ext>
                </a:extLst>
              </p:cNvPr>
              <p:cNvSpPr/>
              <p:nvPr/>
            </p:nvSpPr>
            <p:spPr>
              <a:xfrm>
                <a:off x="6137600" y="4145767"/>
                <a:ext cx="39980" cy="15678"/>
              </a:xfrm>
              <a:custGeom>
                <a:avLst/>
                <a:gdLst>
                  <a:gd name="connsiteX0" fmla="*/ 32141 w 39980"/>
                  <a:gd name="connsiteY0" fmla="*/ 15678 h 15678"/>
                  <a:gd name="connsiteX1" fmla="*/ 7839 w 39980"/>
                  <a:gd name="connsiteY1" fmla="*/ 15678 h 15678"/>
                  <a:gd name="connsiteX2" fmla="*/ 0 w 39980"/>
                  <a:gd name="connsiteY2" fmla="*/ 7839 h 15678"/>
                  <a:gd name="connsiteX3" fmla="*/ 7839 w 39980"/>
                  <a:gd name="connsiteY3" fmla="*/ 0 h 15678"/>
                  <a:gd name="connsiteX4" fmla="*/ 32141 w 39980"/>
                  <a:gd name="connsiteY4" fmla="*/ 0 h 15678"/>
                  <a:gd name="connsiteX5" fmla="*/ 39980 w 39980"/>
                  <a:gd name="connsiteY5" fmla="*/ 7839 h 15678"/>
                  <a:gd name="connsiteX6" fmla="*/ 32141 w 3998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80" h="15678">
                    <a:moveTo>
                      <a:pt x="32141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32141" y="0"/>
                    </a:lnTo>
                    <a:cubicBezTo>
                      <a:pt x="36470" y="0"/>
                      <a:pt x="39980" y="3512"/>
                      <a:pt x="39980" y="7839"/>
                    </a:cubicBezTo>
                    <a:cubicBezTo>
                      <a:pt x="39980" y="12167"/>
                      <a:pt x="36470" y="15678"/>
                      <a:pt x="32141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" name="자유형: 도형 188">
                <a:extLst>
                  <a:ext uri="{FF2B5EF4-FFF2-40B4-BE49-F238E27FC236}">
                    <a16:creationId xmlns:a16="http://schemas.microsoft.com/office/drawing/2014/main" id="{CF1E57CF-0B38-3488-05E0-0022761C2693}"/>
                  </a:ext>
                </a:extLst>
              </p:cNvPr>
              <p:cNvSpPr/>
              <p:nvPr/>
            </p:nvSpPr>
            <p:spPr>
              <a:xfrm>
                <a:off x="7344529" y="4024965"/>
                <a:ext cx="159450" cy="15678"/>
              </a:xfrm>
              <a:custGeom>
                <a:avLst/>
                <a:gdLst>
                  <a:gd name="connsiteX0" fmla="*/ 151611 w 159450"/>
                  <a:gd name="connsiteY0" fmla="*/ 15678 h 15678"/>
                  <a:gd name="connsiteX1" fmla="*/ 7839 w 159450"/>
                  <a:gd name="connsiteY1" fmla="*/ 15678 h 15678"/>
                  <a:gd name="connsiteX2" fmla="*/ 0 w 159450"/>
                  <a:gd name="connsiteY2" fmla="*/ 7839 h 15678"/>
                  <a:gd name="connsiteX3" fmla="*/ 7839 w 159450"/>
                  <a:gd name="connsiteY3" fmla="*/ 0 h 15678"/>
                  <a:gd name="connsiteX4" fmla="*/ 151611 w 159450"/>
                  <a:gd name="connsiteY4" fmla="*/ 0 h 15678"/>
                  <a:gd name="connsiteX5" fmla="*/ 159450 w 159450"/>
                  <a:gd name="connsiteY5" fmla="*/ 7839 h 15678"/>
                  <a:gd name="connsiteX6" fmla="*/ 151611 w 15945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450" h="15678">
                    <a:moveTo>
                      <a:pt x="151611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151611" y="0"/>
                    </a:lnTo>
                    <a:cubicBezTo>
                      <a:pt x="155938" y="0"/>
                      <a:pt x="159450" y="3512"/>
                      <a:pt x="159450" y="7839"/>
                    </a:cubicBezTo>
                    <a:cubicBezTo>
                      <a:pt x="159450" y="12167"/>
                      <a:pt x="155938" y="15678"/>
                      <a:pt x="151611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0" name="자유형: 도형 189">
                <a:extLst>
                  <a:ext uri="{FF2B5EF4-FFF2-40B4-BE49-F238E27FC236}">
                    <a16:creationId xmlns:a16="http://schemas.microsoft.com/office/drawing/2014/main" id="{43E0DA57-0563-3422-0DF1-CF4C0C3E0742}"/>
                  </a:ext>
                </a:extLst>
              </p:cNvPr>
              <p:cNvSpPr/>
              <p:nvPr/>
            </p:nvSpPr>
            <p:spPr>
              <a:xfrm>
                <a:off x="6237393" y="4085405"/>
                <a:ext cx="303848" cy="15678"/>
              </a:xfrm>
              <a:custGeom>
                <a:avLst/>
                <a:gdLst>
                  <a:gd name="connsiteX0" fmla="*/ 296010 w 303848"/>
                  <a:gd name="connsiteY0" fmla="*/ 15678 h 15678"/>
                  <a:gd name="connsiteX1" fmla="*/ 7839 w 303848"/>
                  <a:gd name="connsiteY1" fmla="*/ 15678 h 15678"/>
                  <a:gd name="connsiteX2" fmla="*/ 0 w 303848"/>
                  <a:gd name="connsiteY2" fmla="*/ 7839 h 15678"/>
                  <a:gd name="connsiteX3" fmla="*/ 7839 w 303848"/>
                  <a:gd name="connsiteY3" fmla="*/ 0 h 15678"/>
                  <a:gd name="connsiteX4" fmla="*/ 296010 w 303848"/>
                  <a:gd name="connsiteY4" fmla="*/ 0 h 15678"/>
                  <a:gd name="connsiteX5" fmla="*/ 303849 w 303848"/>
                  <a:gd name="connsiteY5" fmla="*/ 7839 h 15678"/>
                  <a:gd name="connsiteX6" fmla="*/ 296010 w 303848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8" h="15678">
                    <a:moveTo>
                      <a:pt x="29601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296010" y="0"/>
                    </a:lnTo>
                    <a:cubicBezTo>
                      <a:pt x="300337" y="0"/>
                      <a:pt x="303849" y="3512"/>
                      <a:pt x="303849" y="7839"/>
                    </a:cubicBezTo>
                    <a:cubicBezTo>
                      <a:pt x="303849" y="12167"/>
                      <a:pt x="300337" y="15678"/>
                      <a:pt x="29601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id="{74E22CED-554D-5F22-D865-7FB968692AA1}"/>
                  </a:ext>
                </a:extLst>
              </p:cNvPr>
              <p:cNvSpPr/>
              <p:nvPr/>
            </p:nvSpPr>
            <p:spPr>
              <a:xfrm>
                <a:off x="6237393" y="4147257"/>
                <a:ext cx="303848" cy="15678"/>
              </a:xfrm>
              <a:custGeom>
                <a:avLst/>
                <a:gdLst>
                  <a:gd name="connsiteX0" fmla="*/ 296010 w 303848"/>
                  <a:gd name="connsiteY0" fmla="*/ 15678 h 15678"/>
                  <a:gd name="connsiteX1" fmla="*/ 7839 w 303848"/>
                  <a:gd name="connsiteY1" fmla="*/ 15678 h 15678"/>
                  <a:gd name="connsiteX2" fmla="*/ 0 w 303848"/>
                  <a:gd name="connsiteY2" fmla="*/ 7839 h 15678"/>
                  <a:gd name="connsiteX3" fmla="*/ 7839 w 303848"/>
                  <a:gd name="connsiteY3" fmla="*/ 0 h 15678"/>
                  <a:gd name="connsiteX4" fmla="*/ 296010 w 303848"/>
                  <a:gd name="connsiteY4" fmla="*/ 0 h 15678"/>
                  <a:gd name="connsiteX5" fmla="*/ 303849 w 303848"/>
                  <a:gd name="connsiteY5" fmla="*/ 7839 h 15678"/>
                  <a:gd name="connsiteX6" fmla="*/ 296010 w 303848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8" h="15678">
                    <a:moveTo>
                      <a:pt x="29601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6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296010" y="0"/>
                    </a:lnTo>
                    <a:cubicBezTo>
                      <a:pt x="300337" y="0"/>
                      <a:pt x="303849" y="3512"/>
                      <a:pt x="303849" y="7839"/>
                    </a:cubicBezTo>
                    <a:cubicBezTo>
                      <a:pt x="303849" y="12166"/>
                      <a:pt x="300337" y="15678"/>
                      <a:pt x="29601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2" name="자유형: 도형 191">
                <a:extLst>
                  <a:ext uri="{FF2B5EF4-FFF2-40B4-BE49-F238E27FC236}">
                    <a16:creationId xmlns:a16="http://schemas.microsoft.com/office/drawing/2014/main" id="{FF3876B1-E902-DDC3-65A3-CC2259B79D32}"/>
                  </a:ext>
                </a:extLst>
              </p:cNvPr>
              <p:cNvSpPr/>
              <p:nvPr/>
            </p:nvSpPr>
            <p:spPr>
              <a:xfrm>
                <a:off x="6237393" y="4209187"/>
                <a:ext cx="303848" cy="15678"/>
              </a:xfrm>
              <a:custGeom>
                <a:avLst/>
                <a:gdLst>
                  <a:gd name="connsiteX0" fmla="*/ 296010 w 303848"/>
                  <a:gd name="connsiteY0" fmla="*/ 15678 h 15678"/>
                  <a:gd name="connsiteX1" fmla="*/ 7839 w 303848"/>
                  <a:gd name="connsiteY1" fmla="*/ 15678 h 15678"/>
                  <a:gd name="connsiteX2" fmla="*/ 0 w 303848"/>
                  <a:gd name="connsiteY2" fmla="*/ 7839 h 15678"/>
                  <a:gd name="connsiteX3" fmla="*/ 7839 w 303848"/>
                  <a:gd name="connsiteY3" fmla="*/ 0 h 15678"/>
                  <a:gd name="connsiteX4" fmla="*/ 296010 w 303848"/>
                  <a:gd name="connsiteY4" fmla="*/ 0 h 15678"/>
                  <a:gd name="connsiteX5" fmla="*/ 303849 w 303848"/>
                  <a:gd name="connsiteY5" fmla="*/ 7839 h 15678"/>
                  <a:gd name="connsiteX6" fmla="*/ 296010 w 303848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8" h="15678">
                    <a:moveTo>
                      <a:pt x="29601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296010" y="0"/>
                    </a:lnTo>
                    <a:cubicBezTo>
                      <a:pt x="300337" y="0"/>
                      <a:pt x="303849" y="3512"/>
                      <a:pt x="303849" y="7839"/>
                    </a:cubicBezTo>
                    <a:cubicBezTo>
                      <a:pt x="303849" y="12167"/>
                      <a:pt x="300337" y="15678"/>
                      <a:pt x="29601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3" name="자유형: 도형 192">
                <a:extLst>
                  <a:ext uri="{FF2B5EF4-FFF2-40B4-BE49-F238E27FC236}">
                    <a16:creationId xmlns:a16="http://schemas.microsoft.com/office/drawing/2014/main" id="{068523FE-791A-040B-A2DA-2A7415A7B967}"/>
                  </a:ext>
                </a:extLst>
              </p:cNvPr>
              <p:cNvSpPr/>
              <p:nvPr/>
            </p:nvSpPr>
            <p:spPr>
              <a:xfrm>
                <a:off x="6237393" y="4271038"/>
                <a:ext cx="303848" cy="15678"/>
              </a:xfrm>
              <a:custGeom>
                <a:avLst/>
                <a:gdLst>
                  <a:gd name="connsiteX0" fmla="*/ 296010 w 303848"/>
                  <a:gd name="connsiteY0" fmla="*/ 15678 h 15678"/>
                  <a:gd name="connsiteX1" fmla="*/ 7839 w 303848"/>
                  <a:gd name="connsiteY1" fmla="*/ 15678 h 15678"/>
                  <a:gd name="connsiteX2" fmla="*/ 0 w 303848"/>
                  <a:gd name="connsiteY2" fmla="*/ 7839 h 15678"/>
                  <a:gd name="connsiteX3" fmla="*/ 7839 w 303848"/>
                  <a:gd name="connsiteY3" fmla="*/ 0 h 15678"/>
                  <a:gd name="connsiteX4" fmla="*/ 296010 w 303848"/>
                  <a:gd name="connsiteY4" fmla="*/ 0 h 15678"/>
                  <a:gd name="connsiteX5" fmla="*/ 303849 w 303848"/>
                  <a:gd name="connsiteY5" fmla="*/ 7839 h 15678"/>
                  <a:gd name="connsiteX6" fmla="*/ 296010 w 303848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8" h="15678">
                    <a:moveTo>
                      <a:pt x="29601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296010" y="0"/>
                    </a:lnTo>
                    <a:cubicBezTo>
                      <a:pt x="300337" y="0"/>
                      <a:pt x="303849" y="3512"/>
                      <a:pt x="303849" y="7839"/>
                    </a:cubicBezTo>
                    <a:cubicBezTo>
                      <a:pt x="303849" y="12167"/>
                      <a:pt x="300337" y="15678"/>
                      <a:pt x="29601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" name="자유형: 도형 193">
                <a:extLst>
                  <a:ext uri="{FF2B5EF4-FFF2-40B4-BE49-F238E27FC236}">
                    <a16:creationId xmlns:a16="http://schemas.microsoft.com/office/drawing/2014/main" id="{9E8FF010-6252-3308-7366-91592810CBF8}"/>
                  </a:ext>
                </a:extLst>
              </p:cNvPr>
              <p:cNvSpPr/>
              <p:nvPr/>
            </p:nvSpPr>
            <p:spPr>
              <a:xfrm>
                <a:off x="6715743" y="4271038"/>
                <a:ext cx="602131" cy="15678"/>
              </a:xfrm>
              <a:custGeom>
                <a:avLst/>
                <a:gdLst>
                  <a:gd name="connsiteX0" fmla="*/ 594293 w 602131"/>
                  <a:gd name="connsiteY0" fmla="*/ 15678 h 15678"/>
                  <a:gd name="connsiteX1" fmla="*/ 7839 w 602131"/>
                  <a:gd name="connsiteY1" fmla="*/ 15678 h 15678"/>
                  <a:gd name="connsiteX2" fmla="*/ 0 w 602131"/>
                  <a:gd name="connsiteY2" fmla="*/ 7839 h 15678"/>
                  <a:gd name="connsiteX3" fmla="*/ 7839 w 602131"/>
                  <a:gd name="connsiteY3" fmla="*/ 0 h 15678"/>
                  <a:gd name="connsiteX4" fmla="*/ 594293 w 602131"/>
                  <a:gd name="connsiteY4" fmla="*/ 0 h 15678"/>
                  <a:gd name="connsiteX5" fmla="*/ 602132 w 602131"/>
                  <a:gd name="connsiteY5" fmla="*/ 7839 h 15678"/>
                  <a:gd name="connsiteX6" fmla="*/ 594293 w 602131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2131" h="15678">
                    <a:moveTo>
                      <a:pt x="594293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594293" y="0"/>
                    </a:lnTo>
                    <a:cubicBezTo>
                      <a:pt x="598620" y="0"/>
                      <a:pt x="602132" y="3512"/>
                      <a:pt x="602132" y="7839"/>
                    </a:cubicBezTo>
                    <a:cubicBezTo>
                      <a:pt x="602132" y="12167"/>
                      <a:pt x="598620" y="15678"/>
                      <a:pt x="594293" y="15678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5" name="자유형: 도형 194">
                <a:extLst>
                  <a:ext uri="{FF2B5EF4-FFF2-40B4-BE49-F238E27FC236}">
                    <a16:creationId xmlns:a16="http://schemas.microsoft.com/office/drawing/2014/main" id="{EBF1ED51-F2B3-0082-73DB-387792E37D80}"/>
                  </a:ext>
                </a:extLst>
              </p:cNvPr>
              <p:cNvSpPr/>
              <p:nvPr/>
            </p:nvSpPr>
            <p:spPr>
              <a:xfrm>
                <a:off x="7063414" y="4209187"/>
                <a:ext cx="254461" cy="15678"/>
              </a:xfrm>
              <a:custGeom>
                <a:avLst/>
                <a:gdLst>
                  <a:gd name="connsiteX0" fmla="*/ 246622 w 254461"/>
                  <a:gd name="connsiteY0" fmla="*/ 15678 h 15678"/>
                  <a:gd name="connsiteX1" fmla="*/ 7839 w 254461"/>
                  <a:gd name="connsiteY1" fmla="*/ 15678 h 15678"/>
                  <a:gd name="connsiteX2" fmla="*/ 0 w 254461"/>
                  <a:gd name="connsiteY2" fmla="*/ 7839 h 15678"/>
                  <a:gd name="connsiteX3" fmla="*/ 7839 w 254461"/>
                  <a:gd name="connsiteY3" fmla="*/ 0 h 15678"/>
                  <a:gd name="connsiteX4" fmla="*/ 246622 w 254461"/>
                  <a:gd name="connsiteY4" fmla="*/ 0 h 15678"/>
                  <a:gd name="connsiteX5" fmla="*/ 254462 w 254461"/>
                  <a:gd name="connsiteY5" fmla="*/ 7839 h 15678"/>
                  <a:gd name="connsiteX6" fmla="*/ 246622 w 254461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461" h="15678">
                    <a:moveTo>
                      <a:pt x="246622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246622" y="0"/>
                    </a:lnTo>
                    <a:cubicBezTo>
                      <a:pt x="250950" y="0"/>
                      <a:pt x="254462" y="3512"/>
                      <a:pt x="254462" y="7839"/>
                    </a:cubicBezTo>
                    <a:cubicBezTo>
                      <a:pt x="254462" y="12167"/>
                      <a:pt x="250950" y="15678"/>
                      <a:pt x="246622" y="15678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6" name="자유형: 도형 195">
                <a:extLst>
                  <a:ext uri="{FF2B5EF4-FFF2-40B4-BE49-F238E27FC236}">
                    <a16:creationId xmlns:a16="http://schemas.microsoft.com/office/drawing/2014/main" id="{83D00F18-DC98-F152-B57D-90BFF03411EE}"/>
                  </a:ext>
                </a:extLst>
              </p:cNvPr>
              <p:cNvSpPr/>
              <p:nvPr/>
            </p:nvSpPr>
            <p:spPr>
              <a:xfrm>
                <a:off x="7207420" y="4145767"/>
                <a:ext cx="110454" cy="15678"/>
              </a:xfrm>
              <a:custGeom>
                <a:avLst/>
                <a:gdLst>
                  <a:gd name="connsiteX0" fmla="*/ 102616 w 110454"/>
                  <a:gd name="connsiteY0" fmla="*/ 15678 h 15678"/>
                  <a:gd name="connsiteX1" fmla="*/ 7839 w 110454"/>
                  <a:gd name="connsiteY1" fmla="*/ 15678 h 15678"/>
                  <a:gd name="connsiteX2" fmla="*/ 0 w 110454"/>
                  <a:gd name="connsiteY2" fmla="*/ 7839 h 15678"/>
                  <a:gd name="connsiteX3" fmla="*/ 7839 w 110454"/>
                  <a:gd name="connsiteY3" fmla="*/ 0 h 15678"/>
                  <a:gd name="connsiteX4" fmla="*/ 102616 w 110454"/>
                  <a:gd name="connsiteY4" fmla="*/ 0 h 15678"/>
                  <a:gd name="connsiteX5" fmla="*/ 110455 w 110454"/>
                  <a:gd name="connsiteY5" fmla="*/ 7839 h 15678"/>
                  <a:gd name="connsiteX6" fmla="*/ 102616 w 110454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454" h="15678">
                    <a:moveTo>
                      <a:pt x="102616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102616" y="0"/>
                    </a:lnTo>
                    <a:cubicBezTo>
                      <a:pt x="106943" y="0"/>
                      <a:pt x="110455" y="3512"/>
                      <a:pt x="110455" y="7839"/>
                    </a:cubicBezTo>
                    <a:cubicBezTo>
                      <a:pt x="110455" y="12167"/>
                      <a:pt x="106943" y="15678"/>
                      <a:pt x="102616" y="15678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7" name="자유형: 도형 196">
                <a:extLst>
                  <a:ext uri="{FF2B5EF4-FFF2-40B4-BE49-F238E27FC236}">
                    <a16:creationId xmlns:a16="http://schemas.microsoft.com/office/drawing/2014/main" id="{85166D80-EE67-7549-E01C-E48A9BAA02F9}"/>
                  </a:ext>
                </a:extLst>
              </p:cNvPr>
              <p:cNvSpPr/>
              <p:nvPr/>
            </p:nvSpPr>
            <p:spPr>
              <a:xfrm>
                <a:off x="7361069" y="4048953"/>
                <a:ext cx="840601" cy="770518"/>
              </a:xfrm>
              <a:custGeom>
                <a:avLst/>
                <a:gdLst>
                  <a:gd name="connsiteX0" fmla="*/ 815830 w 840601"/>
                  <a:gd name="connsiteY0" fmla="*/ 0 h 770518"/>
                  <a:gd name="connsiteX1" fmla="*/ 840602 w 840601"/>
                  <a:gd name="connsiteY1" fmla="*/ 0 h 770518"/>
                  <a:gd name="connsiteX2" fmla="*/ 840602 w 840601"/>
                  <a:gd name="connsiteY2" fmla="*/ 770519 h 770518"/>
                  <a:gd name="connsiteX3" fmla="*/ 815830 w 840601"/>
                  <a:gd name="connsiteY3" fmla="*/ 770519 h 770518"/>
                  <a:gd name="connsiteX4" fmla="*/ 24772 w 840601"/>
                  <a:gd name="connsiteY4" fmla="*/ 770519 h 770518"/>
                  <a:gd name="connsiteX5" fmla="*/ 0 w 840601"/>
                  <a:gd name="connsiteY5" fmla="*/ 770519 h 770518"/>
                  <a:gd name="connsiteX6" fmla="*/ 0 w 840601"/>
                  <a:gd name="connsiteY6" fmla="*/ 0 h 770518"/>
                  <a:gd name="connsiteX7" fmla="*/ 24772 w 840601"/>
                  <a:gd name="connsiteY7" fmla="*/ 0 h 770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0601" h="770518">
                    <a:moveTo>
                      <a:pt x="815830" y="0"/>
                    </a:moveTo>
                    <a:cubicBezTo>
                      <a:pt x="829511" y="0"/>
                      <a:pt x="840602" y="0"/>
                      <a:pt x="840602" y="0"/>
                    </a:cubicBezTo>
                    <a:lnTo>
                      <a:pt x="840602" y="770519"/>
                    </a:lnTo>
                    <a:cubicBezTo>
                      <a:pt x="840602" y="770519"/>
                      <a:pt x="829511" y="770519"/>
                      <a:pt x="815830" y="770519"/>
                    </a:cubicBezTo>
                    <a:lnTo>
                      <a:pt x="24772" y="770519"/>
                    </a:lnTo>
                    <a:cubicBezTo>
                      <a:pt x="11091" y="770519"/>
                      <a:pt x="0" y="770519"/>
                      <a:pt x="0" y="770519"/>
                    </a:cubicBezTo>
                    <a:lnTo>
                      <a:pt x="0" y="0"/>
                    </a:lnTo>
                    <a:cubicBezTo>
                      <a:pt x="0" y="0"/>
                      <a:pt x="11091" y="0"/>
                      <a:pt x="24772" y="0"/>
                    </a:cubicBezTo>
                    <a:close/>
                  </a:path>
                </a:pathLst>
              </a:custGeom>
              <a:solidFill>
                <a:srgbClr val="343444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" name="자유형: 도형 197">
                <a:extLst>
                  <a:ext uri="{FF2B5EF4-FFF2-40B4-BE49-F238E27FC236}">
                    <a16:creationId xmlns:a16="http://schemas.microsoft.com/office/drawing/2014/main" id="{26C2B526-C743-09F4-A407-B8F16CA331A7}"/>
                  </a:ext>
                </a:extLst>
              </p:cNvPr>
              <p:cNvSpPr/>
              <p:nvPr/>
            </p:nvSpPr>
            <p:spPr>
              <a:xfrm>
                <a:off x="7361226" y="4042289"/>
                <a:ext cx="840445" cy="39196"/>
              </a:xfrm>
              <a:custGeom>
                <a:avLst/>
                <a:gdLst>
                  <a:gd name="connsiteX0" fmla="*/ 808225 w 840445"/>
                  <a:gd name="connsiteY0" fmla="*/ 0 h 39196"/>
                  <a:gd name="connsiteX1" fmla="*/ 32141 w 840445"/>
                  <a:gd name="connsiteY1" fmla="*/ 0 h 39196"/>
                  <a:gd name="connsiteX2" fmla="*/ 0 w 840445"/>
                  <a:gd name="connsiteY2" fmla="*/ 32219 h 39196"/>
                  <a:gd name="connsiteX3" fmla="*/ 0 w 840445"/>
                  <a:gd name="connsiteY3" fmla="*/ 39196 h 39196"/>
                  <a:gd name="connsiteX4" fmla="*/ 32141 w 840445"/>
                  <a:gd name="connsiteY4" fmla="*/ 7055 h 39196"/>
                  <a:gd name="connsiteX5" fmla="*/ 808225 w 840445"/>
                  <a:gd name="connsiteY5" fmla="*/ 7055 h 39196"/>
                  <a:gd name="connsiteX6" fmla="*/ 840445 w 840445"/>
                  <a:gd name="connsiteY6" fmla="*/ 39118 h 39196"/>
                  <a:gd name="connsiteX7" fmla="*/ 840445 w 840445"/>
                  <a:gd name="connsiteY7" fmla="*/ 39196 h 39196"/>
                  <a:gd name="connsiteX8" fmla="*/ 840445 w 840445"/>
                  <a:gd name="connsiteY8" fmla="*/ 32376 h 39196"/>
                  <a:gd name="connsiteX9" fmla="*/ 808382 w 840445"/>
                  <a:gd name="connsiteY9" fmla="*/ 0 h 39196"/>
                  <a:gd name="connsiteX10" fmla="*/ 808225 w 840445"/>
                  <a:gd name="connsiteY10" fmla="*/ 0 h 39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0445" h="39196">
                    <a:moveTo>
                      <a:pt x="808225" y="0"/>
                    </a:moveTo>
                    <a:lnTo>
                      <a:pt x="32141" y="0"/>
                    </a:lnTo>
                    <a:cubicBezTo>
                      <a:pt x="14377" y="47"/>
                      <a:pt x="0" y="14456"/>
                      <a:pt x="0" y="32219"/>
                    </a:cubicBezTo>
                    <a:lnTo>
                      <a:pt x="0" y="39196"/>
                    </a:lnTo>
                    <a:cubicBezTo>
                      <a:pt x="0" y="21448"/>
                      <a:pt x="14393" y="7055"/>
                      <a:pt x="32141" y="7055"/>
                    </a:cubicBezTo>
                    <a:lnTo>
                      <a:pt x="808225" y="7055"/>
                    </a:lnTo>
                    <a:cubicBezTo>
                      <a:pt x="825973" y="7008"/>
                      <a:pt x="840398" y="21370"/>
                      <a:pt x="840445" y="39118"/>
                    </a:cubicBezTo>
                    <a:cubicBezTo>
                      <a:pt x="840445" y="39141"/>
                      <a:pt x="840445" y="39173"/>
                      <a:pt x="840445" y="39196"/>
                    </a:cubicBezTo>
                    <a:lnTo>
                      <a:pt x="840445" y="32376"/>
                    </a:lnTo>
                    <a:cubicBezTo>
                      <a:pt x="840531" y="14581"/>
                      <a:pt x="826177" y="86"/>
                      <a:pt x="808382" y="0"/>
                    </a:cubicBezTo>
                    <a:cubicBezTo>
                      <a:pt x="808327" y="0"/>
                      <a:pt x="808280" y="0"/>
                      <a:pt x="808225" y="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779E2D09-CA3A-AFB2-6581-945C2662F100}"/>
                  </a:ext>
                </a:extLst>
              </p:cNvPr>
              <p:cNvSpPr/>
              <p:nvPr/>
            </p:nvSpPr>
            <p:spPr>
              <a:xfrm>
                <a:off x="7361304" y="4048953"/>
                <a:ext cx="840368" cy="118764"/>
              </a:xfrm>
              <a:custGeom>
                <a:avLst/>
                <a:gdLst>
                  <a:gd name="connsiteX0" fmla="*/ 808147 w 840368"/>
                  <a:gd name="connsiteY0" fmla="*/ 0 h 118764"/>
                  <a:gd name="connsiteX1" fmla="*/ 32063 w 840368"/>
                  <a:gd name="connsiteY1" fmla="*/ 0 h 118764"/>
                  <a:gd name="connsiteX2" fmla="*/ 0 w 840368"/>
                  <a:gd name="connsiteY2" fmla="*/ 32219 h 118764"/>
                  <a:gd name="connsiteX3" fmla="*/ 0 w 840368"/>
                  <a:gd name="connsiteY3" fmla="*/ 32533 h 118764"/>
                  <a:gd name="connsiteX4" fmla="*/ 0 w 840368"/>
                  <a:gd name="connsiteY4" fmla="*/ 118764 h 118764"/>
                  <a:gd name="connsiteX5" fmla="*/ 840367 w 840368"/>
                  <a:gd name="connsiteY5" fmla="*/ 118764 h 118764"/>
                  <a:gd name="connsiteX6" fmla="*/ 840367 w 840368"/>
                  <a:gd name="connsiteY6" fmla="*/ 32533 h 118764"/>
                  <a:gd name="connsiteX7" fmla="*/ 808617 w 840368"/>
                  <a:gd name="connsiteY7" fmla="*/ 0 h 118764"/>
                  <a:gd name="connsiteX8" fmla="*/ 808147 w 840368"/>
                  <a:gd name="connsiteY8" fmla="*/ 0 h 11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0368" h="118764">
                    <a:moveTo>
                      <a:pt x="808147" y="0"/>
                    </a:moveTo>
                    <a:lnTo>
                      <a:pt x="32063" y="0"/>
                    </a:lnTo>
                    <a:cubicBezTo>
                      <a:pt x="14315" y="39"/>
                      <a:pt x="-47" y="14463"/>
                      <a:pt x="0" y="32219"/>
                    </a:cubicBezTo>
                    <a:cubicBezTo>
                      <a:pt x="0" y="32321"/>
                      <a:pt x="0" y="32431"/>
                      <a:pt x="0" y="32533"/>
                    </a:cubicBezTo>
                    <a:lnTo>
                      <a:pt x="0" y="118764"/>
                    </a:lnTo>
                    <a:lnTo>
                      <a:pt x="840367" y="118764"/>
                    </a:lnTo>
                    <a:lnTo>
                      <a:pt x="840367" y="32533"/>
                    </a:lnTo>
                    <a:cubicBezTo>
                      <a:pt x="840586" y="14785"/>
                      <a:pt x="826373" y="219"/>
                      <a:pt x="808617" y="0"/>
                    </a:cubicBezTo>
                    <a:cubicBezTo>
                      <a:pt x="808461" y="0"/>
                      <a:pt x="808304" y="0"/>
                      <a:pt x="808147" y="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A4F24561-EC97-BE94-E9A2-73C44E1B1319}"/>
                  </a:ext>
                </a:extLst>
              </p:cNvPr>
              <p:cNvSpPr/>
              <p:nvPr/>
            </p:nvSpPr>
            <p:spPr>
              <a:xfrm>
                <a:off x="7361304" y="4048953"/>
                <a:ext cx="840447" cy="33708"/>
              </a:xfrm>
              <a:custGeom>
                <a:avLst/>
                <a:gdLst>
                  <a:gd name="connsiteX0" fmla="*/ 808147 w 840447"/>
                  <a:gd name="connsiteY0" fmla="*/ 0 h 33708"/>
                  <a:gd name="connsiteX1" fmla="*/ 32063 w 840447"/>
                  <a:gd name="connsiteY1" fmla="*/ 0 h 33708"/>
                  <a:gd name="connsiteX2" fmla="*/ 0 w 840447"/>
                  <a:gd name="connsiteY2" fmla="*/ 32219 h 33708"/>
                  <a:gd name="connsiteX3" fmla="*/ 0 w 840447"/>
                  <a:gd name="connsiteY3" fmla="*/ 32533 h 33708"/>
                  <a:gd name="connsiteX4" fmla="*/ 0 w 840447"/>
                  <a:gd name="connsiteY4" fmla="*/ 33709 h 33708"/>
                  <a:gd name="connsiteX5" fmla="*/ 32141 w 840447"/>
                  <a:gd name="connsiteY5" fmla="*/ 1489 h 33708"/>
                  <a:gd name="connsiteX6" fmla="*/ 808226 w 840447"/>
                  <a:gd name="connsiteY6" fmla="*/ 1489 h 33708"/>
                  <a:gd name="connsiteX7" fmla="*/ 840445 w 840447"/>
                  <a:gd name="connsiteY7" fmla="*/ 33709 h 33708"/>
                  <a:gd name="connsiteX8" fmla="*/ 840445 w 840447"/>
                  <a:gd name="connsiteY8" fmla="*/ 32533 h 33708"/>
                  <a:gd name="connsiteX9" fmla="*/ 808696 w 840447"/>
                  <a:gd name="connsiteY9" fmla="*/ 0 h 33708"/>
                  <a:gd name="connsiteX10" fmla="*/ 808147 w 840447"/>
                  <a:gd name="connsiteY10" fmla="*/ 0 h 33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0447" h="33708">
                    <a:moveTo>
                      <a:pt x="808147" y="0"/>
                    </a:moveTo>
                    <a:lnTo>
                      <a:pt x="32063" y="0"/>
                    </a:lnTo>
                    <a:cubicBezTo>
                      <a:pt x="14315" y="39"/>
                      <a:pt x="-47" y="14463"/>
                      <a:pt x="0" y="32219"/>
                    </a:cubicBezTo>
                    <a:cubicBezTo>
                      <a:pt x="0" y="32321"/>
                      <a:pt x="0" y="32431"/>
                      <a:pt x="0" y="32533"/>
                    </a:cubicBezTo>
                    <a:lnTo>
                      <a:pt x="0" y="33709"/>
                    </a:lnTo>
                    <a:cubicBezTo>
                      <a:pt x="0" y="15945"/>
                      <a:pt x="14377" y="1536"/>
                      <a:pt x="32141" y="1489"/>
                    </a:cubicBezTo>
                    <a:lnTo>
                      <a:pt x="808226" y="1489"/>
                    </a:lnTo>
                    <a:cubicBezTo>
                      <a:pt x="826021" y="1489"/>
                      <a:pt x="840445" y="15914"/>
                      <a:pt x="840445" y="33709"/>
                    </a:cubicBezTo>
                    <a:lnTo>
                      <a:pt x="840445" y="32533"/>
                    </a:lnTo>
                    <a:cubicBezTo>
                      <a:pt x="840664" y="14785"/>
                      <a:pt x="826452" y="219"/>
                      <a:pt x="808696" y="0"/>
                    </a:cubicBezTo>
                    <a:cubicBezTo>
                      <a:pt x="808516" y="0"/>
                      <a:pt x="808328" y="0"/>
                      <a:pt x="808147" y="0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56FCB289-FE38-1F65-8451-48E93E1CBC69}"/>
                  </a:ext>
                </a:extLst>
              </p:cNvPr>
              <p:cNvSpPr/>
              <p:nvPr/>
            </p:nvSpPr>
            <p:spPr>
              <a:xfrm>
                <a:off x="7361069" y="4162700"/>
                <a:ext cx="840601" cy="4781"/>
              </a:xfrm>
              <a:custGeom>
                <a:avLst/>
                <a:gdLst>
                  <a:gd name="connsiteX0" fmla="*/ 0 w 840601"/>
                  <a:gd name="connsiteY0" fmla="*/ 0 h 4781"/>
                  <a:gd name="connsiteX1" fmla="*/ 840602 w 840601"/>
                  <a:gd name="connsiteY1" fmla="*/ 0 h 4781"/>
                  <a:gd name="connsiteX2" fmla="*/ 840602 w 840601"/>
                  <a:gd name="connsiteY2" fmla="*/ 4782 h 4781"/>
                  <a:gd name="connsiteX3" fmla="*/ 0 w 840601"/>
                  <a:gd name="connsiteY3" fmla="*/ 4782 h 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0601" h="4781">
                    <a:moveTo>
                      <a:pt x="0" y="0"/>
                    </a:moveTo>
                    <a:lnTo>
                      <a:pt x="840602" y="0"/>
                    </a:lnTo>
                    <a:lnTo>
                      <a:pt x="840602" y="4782"/>
                    </a:lnTo>
                    <a:lnTo>
                      <a:pt x="0" y="4782"/>
                    </a:ln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" name="그래픽 9">
                <a:extLst>
                  <a:ext uri="{FF2B5EF4-FFF2-40B4-BE49-F238E27FC236}">
                    <a16:creationId xmlns:a16="http://schemas.microsoft.com/office/drawing/2014/main" id="{14007FC0-759F-C31D-9988-CBDAC35E0D6D}"/>
                  </a:ext>
                </a:extLst>
              </p:cNvPr>
              <p:cNvGrpSpPr/>
              <p:nvPr/>
            </p:nvGrpSpPr>
            <p:grpSpPr>
              <a:xfrm>
                <a:off x="7406851" y="4203072"/>
                <a:ext cx="751468" cy="577673"/>
                <a:chOff x="7406851" y="4203072"/>
                <a:chExt cx="751468" cy="577673"/>
              </a:xfrm>
            </p:grpSpPr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33758163-FBDC-AD9B-D125-56B2D8D1FD5B}"/>
                    </a:ext>
                  </a:extLst>
                </p:cNvPr>
                <p:cNvSpPr/>
                <p:nvPr/>
              </p:nvSpPr>
              <p:spPr>
                <a:xfrm>
                  <a:off x="7406851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2115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9CFBF0DA-9A2A-E55B-2B39-5F702D42F086}"/>
                    </a:ext>
                  </a:extLst>
                </p:cNvPr>
                <p:cNvSpPr/>
                <p:nvPr/>
              </p:nvSpPr>
              <p:spPr>
                <a:xfrm>
                  <a:off x="742323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3115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CC30ED0D-0DF1-1C7E-F80F-F2E92E02C306}"/>
                    </a:ext>
                  </a:extLst>
                </p:cNvPr>
                <p:cNvSpPr/>
                <p:nvPr/>
              </p:nvSpPr>
              <p:spPr>
                <a:xfrm>
                  <a:off x="743954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3115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ABEADCE8-5D06-10C4-7846-856C59755775}"/>
                    </a:ext>
                  </a:extLst>
                </p:cNvPr>
                <p:cNvSpPr/>
                <p:nvPr/>
              </p:nvSpPr>
              <p:spPr>
                <a:xfrm>
                  <a:off x="7455846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4125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F190BCAB-5999-D92D-479B-FA42CFB22B30}"/>
                    </a:ext>
                  </a:extLst>
                </p:cNvPr>
                <p:cNvSpPr/>
                <p:nvPr/>
              </p:nvSpPr>
              <p:spPr>
                <a:xfrm>
                  <a:off x="747223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5125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264E7220-E281-92AE-B76E-C29A4BFE41CF}"/>
                    </a:ext>
                  </a:extLst>
                </p:cNvPr>
                <p:cNvSpPr/>
                <p:nvPr/>
              </p:nvSpPr>
              <p:spPr>
                <a:xfrm>
                  <a:off x="748853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5126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E4D2A0A2-4B81-FC6D-66CA-92C620A1A066}"/>
                    </a:ext>
                  </a:extLst>
                </p:cNvPr>
                <p:cNvSpPr/>
                <p:nvPr/>
              </p:nvSpPr>
              <p:spPr>
                <a:xfrm>
                  <a:off x="750491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6126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9A77F503-7B57-B641-A27F-85D37B190976}"/>
                    </a:ext>
                  </a:extLst>
                </p:cNvPr>
                <p:cNvSpPr/>
                <p:nvPr/>
              </p:nvSpPr>
              <p:spPr>
                <a:xfrm>
                  <a:off x="752122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71362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0A15196F-3DF2-345E-7D41-9288A8F4627E}"/>
                    </a:ext>
                  </a:extLst>
                </p:cNvPr>
                <p:cNvSpPr/>
                <p:nvPr/>
              </p:nvSpPr>
              <p:spPr>
                <a:xfrm>
                  <a:off x="7537531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7136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" name="자유형: 도형 211">
                  <a:extLst>
                    <a:ext uri="{FF2B5EF4-FFF2-40B4-BE49-F238E27FC236}">
                      <a16:creationId xmlns:a16="http://schemas.microsoft.com/office/drawing/2014/main" id="{C3B19453-42E0-409A-6CD2-AD7FF708A9AA}"/>
                    </a:ext>
                  </a:extLst>
                </p:cNvPr>
                <p:cNvSpPr/>
                <p:nvPr/>
              </p:nvSpPr>
              <p:spPr>
                <a:xfrm>
                  <a:off x="755391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8136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C6968C9B-301E-87FE-CC9A-4A3A686CA188}"/>
                    </a:ext>
                  </a:extLst>
                </p:cNvPr>
                <p:cNvSpPr/>
                <p:nvPr/>
              </p:nvSpPr>
              <p:spPr>
                <a:xfrm>
                  <a:off x="757022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9136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86C0EB9C-ED30-630E-950C-933CD9AB47CC}"/>
                    </a:ext>
                  </a:extLst>
                </p:cNvPr>
                <p:cNvSpPr/>
                <p:nvPr/>
              </p:nvSpPr>
              <p:spPr>
                <a:xfrm>
                  <a:off x="758660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9136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E3F31132-5A91-1F5C-6B27-F0EEE89C28C1}"/>
                    </a:ext>
                  </a:extLst>
                </p:cNvPr>
                <p:cNvSpPr/>
                <p:nvPr/>
              </p:nvSpPr>
              <p:spPr>
                <a:xfrm>
                  <a:off x="760291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A146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A66B35D7-C096-E164-4ABA-2660F42D6611}"/>
                    </a:ext>
                  </a:extLst>
                </p:cNvPr>
                <p:cNvSpPr/>
                <p:nvPr/>
              </p:nvSpPr>
              <p:spPr>
                <a:xfrm>
                  <a:off x="761921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B146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B457FCD3-CE11-2701-5208-C9FD51623540}"/>
                    </a:ext>
                  </a:extLst>
                </p:cNvPr>
                <p:cNvSpPr/>
                <p:nvPr/>
              </p:nvSpPr>
              <p:spPr>
                <a:xfrm>
                  <a:off x="763559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B146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6B69135B-168F-4496-56BF-AC44F915DDC6}"/>
                    </a:ext>
                  </a:extLst>
                </p:cNvPr>
                <p:cNvSpPr/>
                <p:nvPr/>
              </p:nvSpPr>
              <p:spPr>
                <a:xfrm>
                  <a:off x="765190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C146A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88573F80-916E-8CF6-4806-E961F51D9A37}"/>
                    </a:ext>
                  </a:extLst>
                </p:cNvPr>
                <p:cNvSpPr/>
                <p:nvPr/>
              </p:nvSpPr>
              <p:spPr>
                <a:xfrm>
                  <a:off x="766828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D156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8C359209-ABD6-BC05-05F4-4681951BCBF1}"/>
                    </a:ext>
                  </a:extLst>
                </p:cNvPr>
                <p:cNvSpPr/>
                <p:nvPr/>
              </p:nvSpPr>
              <p:spPr>
                <a:xfrm>
                  <a:off x="768459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D156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74F65C84-C7CB-141E-F6F9-68251595D7A8}"/>
                    </a:ext>
                  </a:extLst>
                </p:cNvPr>
                <p:cNvSpPr/>
                <p:nvPr/>
              </p:nvSpPr>
              <p:spPr>
                <a:xfrm>
                  <a:off x="770090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E156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11A03070-7083-6BBB-B1C9-5E41335FF414}"/>
                    </a:ext>
                  </a:extLst>
                </p:cNvPr>
                <p:cNvSpPr/>
                <p:nvPr/>
              </p:nvSpPr>
              <p:spPr>
                <a:xfrm>
                  <a:off x="771728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F156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B1C35A6-5568-5F24-E41D-E1BDC7FF2FBD}"/>
                    </a:ext>
                  </a:extLst>
                </p:cNvPr>
                <p:cNvSpPr/>
                <p:nvPr/>
              </p:nvSpPr>
              <p:spPr>
                <a:xfrm>
                  <a:off x="773359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F156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DF97716A-4E2B-CE68-5BF7-9B585B22F296}"/>
                    </a:ext>
                  </a:extLst>
                </p:cNvPr>
                <p:cNvSpPr/>
                <p:nvPr/>
              </p:nvSpPr>
              <p:spPr>
                <a:xfrm>
                  <a:off x="774997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0167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177E0D7-3A95-FD82-72EC-F16A392C578E}"/>
                    </a:ext>
                  </a:extLst>
                </p:cNvPr>
                <p:cNvSpPr/>
                <p:nvPr/>
              </p:nvSpPr>
              <p:spPr>
                <a:xfrm>
                  <a:off x="776628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1167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A1189A79-5312-7439-61D3-EF20A2DD6B4D}"/>
                    </a:ext>
                  </a:extLst>
                </p:cNvPr>
                <p:cNvSpPr/>
                <p:nvPr/>
              </p:nvSpPr>
              <p:spPr>
                <a:xfrm>
                  <a:off x="778258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1167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36106B22-B2AA-9E23-494C-685E99D35FCA}"/>
                    </a:ext>
                  </a:extLst>
                </p:cNvPr>
                <p:cNvSpPr/>
                <p:nvPr/>
              </p:nvSpPr>
              <p:spPr>
                <a:xfrm>
                  <a:off x="779896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2167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5624D8BC-472E-950D-2138-37AF7BB67A5B}"/>
                    </a:ext>
                  </a:extLst>
                </p:cNvPr>
                <p:cNvSpPr/>
                <p:nvPr/>
              </p:nvSpPr>
              <p:spPr>
                <a:xfrm>
                  <a:off x="781527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3177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7EF850C2-FBBE-7A47-6B7A-6077560F38BC}"/>
                    </a:ext>
                  </a:extLst>
                </p:cNvPr>
                <p:cNvSpPr/>
                <p:nvPr/>
              </p:nvSpPr>
              <p:spPr>
                <a:xfrm>
                  <a:off x="783165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3177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B36C4658-9727-D524-5801-71B0EFBB6508}"/>
                    </a:ext>
                  </a:extLst>
                </p:cNvPr>
                <p:cNvSpPr/>
                <p:nvPr/>
              </p:nvSpPr>
              <p:spPr>
                <a:xfrm>
                  <a:off x="784796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4177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490639FB-53B9-A46F-2E3A-685C758A9F77}"/>
                    </a:ext>
                  </a:extLst>
                </p:cNvPr>
                <p:cNvSpPr/>
                <p:nvPr/>
              </p:nvSpPr>
              <p:spPr>
                <a:xfrm>
                  <a:off x="786427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5177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4D8D7233-1B9E-9CCD-AA55-7DE24501C45B}"/>
                    </a:ext>
                  </a:extLst>
                </p:cNvPr>
                <p:cNvSpPr/>
                <p:nvPr/>
              </p:nvSpPr>
              <p:spPr>
                <a:xfrm>
                  <a:off x="788065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5177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" name="자유형: 도형 232">
                  <a:extLst>
                    <a:ext uri="{FF2B5EF4-FFF2-40B4-BE49-F238E27FC236}">
                      <a16:creationId xmlns:a16="http://schemas.microsoft.com/office/drawing/2014/main" id="{BB432506-5FBA-B652-5A72-0846031933A8}"/>
                    </a:ext>
                  </a:extLst>
                </p:cNvPr>
                <p:cNvSpPr/>
                <p:nvPr/>
              </p:nvSpPr>
              <p:spPr>
                <a:xfrm>
                  <a:off x="789696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6187A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4" name="자유형: 도형 233">
                  <a:extLst>
                    <a:ext uri="{FF2B5EF4-FFF2-40B4-BE49-F238E27FC236}">
                      <a16:creationId xmlns:a16="http://schemas.microsoft.com/office/drawing/2014/main" id="{F098B972-3B45-CF55-22B3-5050B475584B}"/>
                    </a:ext>
                  </a:extLst>
                </p:cNvPr>
                <p:cNvSpPr/>
                <p:nvPr/>
              </p:nvSpPr>
              <p:spPr>
                <a:xfrm>
                  <a:off x="791334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7187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" name="자유형: 도형 234">
                  <a:extLst>
                    <a:ext uri="{FF2B5EF4-FFF2-40B4-BE49-F238E27FC236}">
                      <a16:creationId xmlns:a16="http://schemas.microsoft.com/office/drawing/2014/main" id="{569ADD17-E8BE-9D85-A5E1-003494820F40}"/>
                    </a:ext>
                  </a:extLst>
                </p:cNvPr>
                <p:cNvSpPr/>
                <p:nvPr/>
              </p:nvSpPr>
              <p:spPr>
                <a:xfrm>
                  <a:off x="792964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7187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6" name="자유형: 도형 235">
                  <a:extLst>
                    <a:ext uri="{FF2B5EF4-FFF2-40B4-BE49-F238E27FC236}">
                      <a16:creationId xmlns:a16="http://schemas.microsoft.com/office/drawing/2014/main" id="{B219DB06-FEB0-4A74-7089-2CACF7C81410}"/>
                    </a:ext>
                  </a:extLst>
                </p:cNvPr>
                <p:cNvSpPr/>
                <p:nvPr/>
              </p:nvSpPr>
              <p:spPr>
                <a:xfrm>
                  <a:off x="794595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8187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7" name="자유형: 도형 236">
                  <a:extLst>
                    <a:ext uri="{FF2B5EF4-FFF2-40B4-BE49-F238E27FC236}">
                      <a16:creationId xmlns:a16="http://schemas.microsoft.com/office/drawing/2014/main" id="{A92E608E-C5D9-11DB-5F31-ED343D221C44}"/>
                    </a:ext>
                  </a:extLst>
                </p:cNvPr>
                <p:cNvSpPr/>
                <p:nvPr/>
              </p:nvSpPr>
              <p:spPr>
                <a:xfrm>
                  <a:off x="796233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9197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8" name="자유형: 도형 237">
                  <a:extLst>
                    <a:ext uri="{FF2B5EF4-FFF2-40B4-BE49-F238E27FC236}">
                      <a16:creationId xmlns:a16="http://schemas.microsoft.com/office/drawing/2014/main" id="{3034A159-2D5C-CFF7-257E-D29140AAB7F7}"/>
                    </a:ext>
                  </a:extLst>
                </p:cNvPr>
                <p:cNvSpPr/>
                <p:nvPr/>
              </p:nvSpPr>
              <p:spPr>
                <a:xfrm>
                  <a:off x="797864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9197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9" name="자유형: 도형 238">
                  <a:extLst>
                    <a:ext uri="{FF2B5EF4-FFF2-40B4-BE49-F238E27FC236}">
                      <a16:creationId xmlns:a16="http://schemas.microsoft.com/office/drawing/2014/main" id="{94CF3F2A-A727-4D4F-646C-905DFB11C044}"/>
                    </a:ext>
                  </a:extLst>
                </p:cNvPr>
                <p:cNvSpPr/>
                <p:nvPr/>
              </p:nvSpPr>
              <p:spPr>
                <a:xfrm>
                  <a:off x="799502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A19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0" name="자유형: 도형 239">
                  <a:extLst>
                    <a:ext uri="{FF2B5EF4-FFF2-40B4-BE49-F238E27FC236}">
                      <a16:creationId xmlns:a16="http://schemas.microsoft.com/office/drawing/2014/main" id="{F40143C1-CE4A-6B14-AE3E-D6C371FA8BEB}"/>
                    </a:ext>
                  </a:extLst>
                </p:cNvPr>
                <p:cNvSpPr/>
                <p:nvPr/>
              </p:nvSpPr>
              <p:spPr>
                <a:xfrm>
                  <a:off x="801133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B198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FFD994E3-A714-A602-7A68-305229FB26B2}"/>
                    </a:ext>
                  </a:extLst>
                </p:cNvPr>
                <p:cNvSpPr/>
                <p:nvPr/>
              </p:nvSpPr>
              <p:spPr>
                <a:xfrm>
                  <a:off x="802764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B1982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1DADFA37-21A0-4B3F-8728-FD76AC139EC4}"/>
                    </a:ext>
                  </a:extLst>
                </p:cNvPr>
                <p:cNvSpPr/>
                <p:nvPr/>
              </p:nvSpPr>
              <p:spPr>
                <a:xfrm>
                  <a:off x="804402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C1A8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64EA6D8-A5F6-BCC1-9464-9C743752641A}"/>
                    </a:ext>
                  </a:extLst>
                </p:cNvPr>
                <p:cNvSpPr/>
                <p:nvPr/>
              </p:nvSpPr>
              <p:spPr>
                <a:xfrm>
                  <a:off x="806032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D1A8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82885176-4A37-41B6-0643-3E7B80CAF0C5}"/>
                    </a:ext>
                  </a:extLst>
                </p:cNvPr>
                <p:cNvSpPr/>
                <p:nvPr/>
              </p:nvSpPr>
              <p:spPr>
                <a:xfrm>
                  <a:off x="8076713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D1A8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78335B2E-7C09-9375-1F6D-B9FC56A5B17B}"/>
                    </a:ext>
                  </a:extLst>
                </p:cNvPr>
                <p:cNvSpPr/>
                <p:nvPr/>
              </p:nvSpPr>
              <p:spPr>
                <a:xfrm>
                  <a:off x="809301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E1A8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245">
                  <a:extLst>
                    <a:ext uri="{FF2B5EF4-FFF2-40B4-BE49-F238E27FC236}">
                      <a16:creationId xmlns:a16="http://schemas.microsoft.com/office/drawing/2014/main" id="{DBC375CF-42DA-A053-30C0-1AF0F7012129}"/>
                    </a:ext>
                  </a:extLst>
                </p:cNvPr>
                <p:cNvSpPr/>
                <p:nvPr/>
              </p:nvSpPr>
              <p:spPr>
                <a:xfrm>
                  <a:off x="810932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F1B8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246">
                  <a:extLst>
                    <a:ext uri="{FF2B5EF4-FFF2-40B4-BE49-F238E27FC236}">
                      <a16:creationId xmlns:a16="http://schemas.microsoft.com/office/drawing/2014/main" id="{CF9BD4AB-17BB-875D-4DFF-53C3B9332CD5}"/>
                    </a:ext>
                  </a:extLst>
                </p:cNvPr>
                <p:cNvSpPr/>
                <p:nvPr/>
              </p:nvSpPr>
              <p:spPr>
                <a:xfrm>
                  <a:off x="812570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F1B8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73652EAE-FBC3-CDDA-615B-1C66B3C11E30}"/>
                    </a:ext>
                  </a:extLst>
                </p:cNvPr>
                <p:cNvSpPr/>
                <p:nvPr/>
              </p:nvSpPr>
              <p:spPr>
                <a:xfrm>
                  <a:off x="814201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401B8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49" name="자유형: 도형 248">
                <a:extLst>
                  <a:ext uri="{FF2B5EF4-FFF2-40B4-BE49-F238E27FC236}">
                    <a16:creationId xmlns:a16="http://schemas.microsoft.com/office/drawing/2014/main" id="{5C5F6050-414F-35CA-E2BE-3C69B805DFBB}"/>
                  </a:ext>
                </a:extLst>
              </p:cNvPr>
              <p:cNvSpPr/>
              <p:nvPr/>
            </p:nvSpPr>
            <p:spPr>
              <a:xfrm>
                <a:off x="7392505" y="4076155"/>
                <a:ext cx="64124" cy="64124"/>
              </a:xfrm>
              <a:custGeom>
                <a:avLst/>
                <a:gdLst>
                  <a:gd name="connsiteX0" fmla="*/ 64125 w 64124"/>
                  <a:gd name="connsiteY0" fmla="*/ 32063 h 64124"/>
                  <a:gd name="connsiteX1" fmla="*/ 32063 w 64124"/>
                  <a:gd name="connsiteY1" fmla="*/ 64125 h 64124"/>
                  <a:gd name="connsiteX2" fmla="*/ 0 w 64124"/>
                  <a:gd name="connsiteY2" fmla="*/ 32063 h 64124"/>
                  <a:gd name="connsiteX3" fmla="*/ 32063 w 64124"/>
                  <a:gd name="connsiteY3" fmla="*/ 0 h 64124"/>
                  <a:gd name="connsiteX4" fmla="*/ 64125 w 64124"/>
                  <a:gd name="connsiteY4" fmla="*/ 32063 h 6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24" h="64124">
                    <a:moveTo>
                      <a:pt x="64125" y="32063"/>
                    </a:moveTo>
                    <a:cubicBezTo>
                      <a:pt x="64125" y="49770"/>
                      <a:pt x="49770" y="64125"/>
                      <a:pt x="32063" y="64125"/>
                    </a:cubicBezTo>
                    <a:cubicBezTo>
                      <a:pt x="14355" y="64125"/>
                      <a:pt x="0" y="49770"/>
                      <a:pt x="0" y="32063"/>
                    </a:cubicBezTo>
                    <a:cubicBezTo>
                      <a:pt x="0" y="14355"/>
                      <a:pt x="14355" y="0"/>
                      <a:pt x="32063" y="0"/>
                    </a:cubicBezTo>
                    <a:cubicBezTo>
                      <a:pt x="49770" y="0"/>
                      <a:pt x="64125" y="14355"/>
                      <a:pt x="64125" y="32063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22487CA1-7D48-F685-3EC5-4718124BEAF5}"/>
                  </a:ext>
                </a:extLst>
              </p:cNvPr>
              <p:cNvSpPr/>
              <p:nvPr/>
            </p:nvSpPr>
            <p:spPr>
              <a:xfrm>
                <a:off x="7392583" y="4107669"/>
                <a:ext cx="64124" cy="32689"/>
              </a:xfrm>
              <a:custGeom>
                <a:avLst/>
                <a:gdLst>
                  <a:gd name="connsiteX0" fmla="*/ 31984 w 64124"/>
                  <a:gd name="connsiteY0" fmla="*/ 31357 h 32689"/>
                  <a:gd name="connsiteX1" fmla="*/ 0 w 64124"/>
                  <a:gd name="connsiteY1" fmla="*/ 0 h 32689"/>
                  <a:gd name="connsiteX2" fmla="*/ 0 w 64124"/>
                  <a:gd name="connsiteY2" fmla="*/ 627 h 32689"/>
                  <a:gd name="connsiteX3" fmla="*/ 32062 w 64124"/>
                  <a:gd name="connsiteY3" fmla="*/ 32690 h 32689"/>
                  <a:gd name="connsiteX4" fmla="*/ 64125 w 64124"/>
                  <a:gd name="connsiteY4" fmla="*/ 627 h 32689"/>
                  <a:gd name="connsiteX5" fmla="*/ 64125 w 64124"/>
                  <a:gd name="connsiteY5" fmla="*/ 0 h 32689"/>
                  <a:gd name="connsiteX6" fmla="*/ 31984 w 64124"/>
                  <a:gd name="connsiteY6" fmla="*/ 31357 h 3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124" h="32689">
                    <a:moveTo>
                      <a:pt x="31984" y="31357"/>
                    </a:moveTo>
                    <a:cubicBezTo>
                      <a:pt x="14565" y="31357"/>
                      <a:pt x="345" y="17419"/>
                      <a:pt x="0" y="0"/>
                    </a:cubicBezTo>
                    <a:cubicBezTo>
                      <a:pt x="0" y="0"/>
                      <a:pt x="0" y="392"/>
                      <a:pt x="0" y="627"/>
                    </a:cubicBezTo>
                    <a:cubicBezTo>
                      <a:pt x="0" y="18336"/>
                      <a:pt x="14354" y="32690"/>
                      <a:pt x="32062" y="32690"/>
                    </a:cubicBezTo>
                    <a:cubicBezTo>
                      <a:pt x="49771" y="32690"/>
                      <a:pt x="64125" y="18336"/>
                      <a:pt x="64125" y="627"/>
                    </a:cubicBezTo>
                    <a:cubicBezTo>
                      <a:pt x="64125" y="627"/>
                      <a:pt x="64125" y="235"/>
                      <a:pt x="64125" y="0"/>
                    </a:cubicBezTo>
                    <a:cubicBezTo>
                      <a:pt x="63780" y="17482"/>
                      <a:pt x="49466" y="31443"/>
                      <a:pt x="31984" y="31357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5BE24FAE-8CD4-3C57-C59F-936B88BC3669}"/>
                  </a:ext>
                </a:extLst>
              </p:cNvPr>
              <p:cNvSpPr/>
              <p:nvPr/>
            </p:nvSpPr>
            <p:spPr>
              <a:xfrm>
                <a:off x="7399717" y="4083367"/>
                <a:ext cx="49700" cy="49700"/>
              </a:xfrm>
              <a:custGeom>
                <a:avLst/>
                <a:gdLst>
                  <a:gd name="connsiteX0" fmla="*/ 49701 w 49700"/>
                  <a:gd name="connsiteY0" fmla="*/ 24850 h 49700"/>
                  <a:gd name="connsiteX1" fmla="*/ 24850 w 49700"/>
                  <a:gd name="connsiteY1" fmla="*/ 49701 h 49700"/>
                  <a:gd name="connsiteX2" fmla="*/ 0 w 49700"/>
                  <a:gd name="connsiteY2" fmla="*/ 24850 h 49700"/>
                  <a:gd name="connsiteX3" fmla="*/ 24850 w 49700"/>
                  <a:gd name="connsiteY3" fmla="*/ 0 h 49700"/>
                  <a:gd name="connsiteX4" fmla="*/ 49701 w 49700"/>
                  <a:gd name="connsiteY4" fmla="*/ 24850 h 4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00" h="49700">
                    <a:moveTo>
                      <a:pt x="49701" y="24850"/>
                    </a:moveTo>
                    <a:cubicBezTo>
                      <a:pt x="49701" y="38575"/>
                      <a:pt x="38575" y="49701"/>
                      <a:pt x="24850" y="49701"/>
                    </a:cubicBezTo>
                    <a:cubicBezTo>
                      <a:pt x="11126" y="49701"/>
                      <a:pt x="0" y="38575"/>
                      <a:pt x="0" y="24850"/>
                    </a:cubicBezTo>
                    <a:cubicBezTo>
                      <a:pt x="0" y="11126"/>
                      <a:pt x="11126" y="0"/>
                      <a:pt x="24850" y="0"/>
                    </a:cubicBezTo>
                    <a:cubicBezTo>
                      <a:pt x="38575" y="0"/>
                      <a:pt x="49701" y="11126"/>
                      <a:pt x="49701" y="2485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8729BC19-3C57-E654-1A04-09A14D27AE1E}"/>
                  </a:ext>
                </a:extLst>
              </p:cNvPr>
              <p:cNvSpPr/>
              <p:nvPr/>
            </p:nvSpPr>
            <p:spPr>
              <a:xfrm>
                <a:off x="7404264" y="4087914"/>
                <a:ext cx="40607" cy="40607"/>
              </a:xfrm>
              <a:custGeom>
                <a:avLst/>
                <a:gdLst>
                  <a:gd name="connsiteX0" fmla="*/ 40607 w 40607"/>
                  <a:gd name="connsiteY0" fmla="*/ 20304 h 40607"/>
                  <a:gd name="connsiteX1" fmla="*/ 20304 w 40607"/>
                  <a:gd name="connsiteY1" fmla="*/ 40607 h 40607"/>
                  <a:gd name="connsiteX2" fmla="*/ 0 w 40607"/>
                  <a:gd name="connsiteY2" fmla="*/ 20304 h 40607"/>
                  <a:gd name="connsiteX3" fmla="*/ 20304 w 40607"/>
                  <a:gd name="connsiteY3" fmla="*/ 0 h 40607"/>
                  <a:gd name="connsiteX4" fmla="*/ 40607 w 40607"/>
                  <a:gd name="connsiteY4" fmla="*/ 20304 h 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07" h="40607">
                    <a:moveTo>
                      <a:pt x="40607" y="20304"/>
                    </a:moveTo>
                    <a:cubicBezTo>
                      <a:pt x="40607" y="31517"/>
                      <a:pt x="31517" y="40607"/>
                      <a:pt x="20304" y="40607"/>
                    </a:cubicBezTo>
                    <a:cubicBezTo>
                      <a:pt x="9090" y="40607"/>
                      <a:pt x="0" y="31517"/>
                      <a:pt x="0" y="20304"/>
                    </a:cubicBezTo>
                    <a:cubicBezTo>
                      <a:pt x="0" y="9090"/>
                      <a:pt x="9090" y="0"/>
                      <a:pt x="20304" y="0"/>
                    </a:cubicBezTo>
                    <a:cubicBezTo>
                      <a:pt x="31517" y="0"/>
                      <a:pt x="40607" y="9090"/>
                      <a:pt x="40607" y="20304"/>
                    </a:cubicBezTo>
                    <a:close/>
                  </a:path>
                </a:pathLst>
              </a:custGeom>
              <a:solidFill>
                <a:srgbClr val="FF3D4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117E5912-5646-7A8C-577E-8E5D87FB2B64}"/>
                  </a:ext>
                </a:extLst>
              </p:cNvPr>
              <p:cNvSpPr/>
              <p:nvPr/>
            </p:nvSpPr>
            <p:spPr>
              <a:xfrm>
                <a:off x="7404264" y="4088149"/>
                <a:ext cx="40607" cy="20303"/>
              </a:xfrm>
              <a:custGeom>
                <a:avLst/>
                <a:gdLst>
                  <a:gd name="connsiteX0" fmla="*/ 20304 w 40607"/>
                  <a:gd name="connsiteY0" fmla="*/ 314 h 20303"/>
                  <a:gd name="connsiteX1" fmla="*/ 40607 w 40607"/>
                  <a:gd name="connsiteY1" fmla="*/ 20304 h 20303"/>
                  <a:gd name="connsiteX2" fmla="*/ 40607 w 40607"/>
                  <a:gd name="connsiteY2" fmla="*/ 20304 h 20303"/>
                  <a:gd name="connsiteX3" fmla="*/ 20304 w 40607"/>
                  <a:gd name="connsiteY3" fmla="*/ 0 h 20303"/>
                  <a:gd name="connsiteX4" fmla="*/ 0 w 40607"/>
                  <a:gd name="connsiteY4" fmla="*/ 20304 h 20303"/>
                  <a:gd name="connsiteX5" fmla="*/ 0 w 40607"/>
                  <a:gd name="connsiteY5" fmla="*/ 20304 h 20303"/>
                  <a:gd name="connsiteX6" fmla="*/ 20304 w 40607"/>
                  <a:gd name="connsiteY6" fmla="*/ 314 h 2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7" h="20303">
                    <a:moveTo>
                      <a:pt x="20304" y="314"/>
                    </a:moveTo>
                    <a:cubicBezTo>
                      <a:pt x="31396" y="314"/>
                      <a:pt x="40435" y="9211"/>
                      <a:pt x="40607" y="20304"/>
                    </a:cubicBezTo>
                    <a:lnTo>
                      <a:pt x="40607" y="20304"/>
                    </a:lnTo>
                    <a:cubicBezTo>
                      <a:pt x="40607" y="9094"/>
                      <a:pt x="31514" y="0"/>
                      <a:pt x="20304" y="0"/>
                    </a:cubicBezTo>
                    <a:cubicBezTo>
                      <a:pt x="9094" y="0"/>
                      <a:pt x="0" y="9094"/>
                      <a:pt x="0" y="20304"/>
                    </a:cubicBezTo>
                    <a:lnTo>
                      <a:pt x="0" y="20304"/>
                    </a:lnTo>
                    <a:cubicBezTo>
                      <a:pt x="125" y="9195"/>
                      <a:pt x="9195" y="267"/>
                      <a:pt x="20304" y="314"/>
                    </a:cubicBezTo>
                    <a:close/>
                  </a:path>
                </a:pathLst>
              </a:custGeom>
              <a:solidFill>
                <a:srgbClr val="FF8D8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4" name="자유형: 도형 253">
                <a:extLst>
                  <a:ext uri="{FF2B5EF4-FFF2-40B4-BE49-F238E27FC236}">
                    <a16:creationId xmlns:a16="http://schemas.microsoft.com/office/drawing/2014/main" id="{AE9B84F9-EA28-8048-CE9D-F077560332B8}"/>
                  </a:ext>
                </a:extLst>
              </p:cNvPr>
              <p:cNvSpPr/>
              <p:nvPr/>
            </p:nvSpPr>
            <p:spPr>
              <a:xfrm>
                <a:off x="7412338" y="4095988"/>
                <a:ext cx="24458" cy="24458"/>
              </a:xfrm>
              <a:custGeom>
                <a:avLst/>
                <a:gdLst>
                  <a:gd name="connsiteX0" fmla="*/ 24458 w 24458"/>
                  <a:gd name="connsiteY0" fmla="*/ 12229 h 24458"/>
                  <a:gd name="connsiteX1" fmla="*/ 12229 w 24458"/>
                  <a:gd name="connsiteY1" fmla="*/ 24458 h 24458"/>
                  <a:gd name="connsiteX2" fmla="*/ 0 w 24458"/>
                  <a:gd name="connsiteY2" fmla="*/ 12229 h 24458"/>
                  <a:gd name="connsiteX3" fmla="*/ 12229 w 24458"/>
                  <a:gd name="connsiteY3" fmla="*/ 0 h 24458"/>
                  <a:gd name="connsiteX4" fmla="*/ 24458 w 24458"/>
                  <a:gd name="connsiteY4" fmla="*/ 1222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58" h="24458">
                    <a:moveTo>
                      <a:pt x="24458" y="12229"/>
                    </a:moveTo>
                    <a:cubicBezTo>
                      <a:pt x="24458" y="18983"/>
                      <a:pt x="18983" y="24458"/>
                      <a:pt x="12229" y="24458"/>
                    </a:cubicBezTo>
                    <a:cubicBezTo>
                      <a:pt x="5475" y="24458"/>
                      <a:pt x="0" y="18983"/>
                      <a:pt x="0" y="12229"/>
                    </a:cubicBezTo>
                    <a:cubicBezTo>
                      <a:pt x="0" y="5475"/>
                      <a:pt x="5475" y="0"/>
                      <a:pt x="12229" y="0"/>
                    </a:cubicBezTo>
                    <a:cubicBezTo>
                      <a:pt x="18983" y="0"/>
                      <a:pt x="24458" y="5475"/>
                      <a:pt x="24458" y="12229"/>
                    </a:cubicBezTo>
                    <a:close/>
                  </a:path>
                </a:pathLst>
              </a:custGeom>
              <a:solidFill>
                <a:srgbClr val="C32717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29E5AA40-7C9F-EC7C-1396-586F0C79CC6C}"/>
                  </a:ext>
                </a:extLst>
              </p:cNvPr>
              <p:cNvSpPr/>
              <p:nvPr/>
            </p:nvSpPr>
            <p:spPr>
              <a:xfrm>
                <a:off x="7412338" y="4096302"/>
                <a:ext cx="24458" cy="12229"/>
              </a:xfrm>
              <a:custGeom>
                <a:avLst/>
                <a:gdLst>
                  <a:gd name="connsiteX0" fmla="*/ 12229 w 24458"/>
                  <a:gd name="connsiteY0" fmla="*/ 313 h 12229"/>
                  <a:gd name="connsiteX1" fmla="*/ 24459 w 24458"/>
                  <a:gd name="connsiteY1" fmla="*/ 12229 h 12229"/>
                  <a:gd name="connsiteX2" fmla="*/ 24459 w 24458"/>
                  <a:gd name="connsiteY2" fmla="*/ 12229 h 12229"/>
                  <a:gd name="connsiteX3" fmla="*/ 12229 w 24458"/>
                  <a:gd name="connsiteY3" fmla="*/ 0 h 12229"/>
                  <a:gd name="connsiteX4" fmla="*/ 0 w 24458"/>
                  <a:gd name="connsiteY4" fmla="*/ 12229 h 12229"/>
                  <a:gd name="connsiteX5" fmla="*/ 0 w 24458"/>
                  <a:gd name="connsiteY5" fmla="*/ 12229 h 12229"/>
                  <a:gd name="connsiteX6" fmla="*/ 12229 w 24458"/>
                  <a:gd name="connsiteY6" fmla="*/ 313 h 12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458" h="12229">
                    <a:moveTo>
                      <a:pt x="12229" y="313"/>
                    </a:moveTo>
                    <a:cubicBezTo>
                      <a:pt x="18861" y="313"/>
                      <a:pt x="24286" y="5597"/>
                      <a:pt x="24459" y="12229"/>
                    </a:cubicBezTo>
                    <a:lnTo>
                      <a:pt x="24459" y="12229"/>
                    </a:lnTo>
                    <a:cubicBezTo>
                      <a:pt x="24459" y="5472"/>
                      <a:pt x="18987" y="0"/>
                      <a:pt x="12229" y="0"/>
                    </a:cubicBezTo>
                    <a:cubicBezTo>
                      <a:pt x="5472" y="0"/>
                      <a:pt x="0" y="5472"/>
                      <a:pt x="0" y="12229"/>
                    </a:cubicBezTo>
                    <a:lnTo>
                      <a:pt x="0" y="12229"/>
                    </a:lnTo>
                    <a:cubicBezTo>
                      <a:pt x="172" y="5597"/>
                      <a:pt x="5597" y="313"/>
                      <a:pt x="12229" y="313"/>
                    </a:cubicBezTo>
                    <a:close/>
                  </a:path>
                </a:pathLst>
              </a:custGeom>
              <a:solidFill>
                <a:srgbClr val="FF8D8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6" name="자유형: 도형 255">
                <a:extLst>
                  <a:ext uri="{FF2B5EF4-FFF2-40B4-BE49-F238E27FC236}">
                    <a16:creationId xmlns:a16="http://schemas.microsoft.com/office/drawing/2014/main" id="{CC6E54CC-9119-8801-CA39-AAADFC9B3864}"/>
                  </a:ext>
                </a:extLst>
              </p:cNvPr>
              <p:cNvSpPr/>
              <p:nvPr/>
            </p:nvSpPr>
            <p:spPr>
              <a:xfrm>
                <a:off x="7485321" y="4076155"/>
                <a:ext cx="64124" cy="64124"/>
              </a:xfrm>
              <a:custGeom>
                <a:avLst/>
                <a:gdLst>
                  <a:gd name="connsiteX0" fmla="*/ 64125 w 64124"/>
                  <a:gd name="connsiteY0" fmla="*/ 32063 h 64124"/>
                  <a:gd name="connsiteX1" fmla="*/ 32063 w 64124"/>
                  <a:gd name="connsiteY1" fmla="*/ 64125 h 64124"/>
                  <a:gd name="connsiteX2" fmla="*/ 0 w 64124"/>
                  <a:gd name="connsiteY2" fmla="*/ 32063 h 64124"/>
                  <a:gd name="connsiteX3" fmla="*/ 32063 w 64124"/>
                  <a:gd name="connsiteY3" fmla="*/ 0 h 64124"/>
                  <a:gd name="connsiteX4" fmla="*/ 64125 w 64124"/>
                  <a:gd name="connsiteY4" fmla="*/ 32063 h 6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24" h="64124">
                    <a:moveTo>
                      <a:pt x="64125" y="32063"/>
                    </a:moveTo>
                    <a:cubicBezTo>
                      <a:pt x="64125" y="49770"/>
                      <a:pt x="49770" y="64125"/>
                      <a:pt x="32063" y="64125"/>
                    </a:cubicBezTo>
                    <a:cubicBezTo>
                      <a:pt x="14355" y="64125"/>
                      <a:pt x="0" y="49770"/>
                      <a:pt x="0" y="32063"/>
                    </a:cubicBezTo>
                    <a:cubicBezTo>
                      <a:pt x="0" y="14355"/>
                      <a:pt x="14355" y="0"/>
                      <a:pt x="32063" y="0"/>
                    </a:cubicBezTo>
                    <a:cubicBezTo>
                      <a:pt x="49770" y="0"/>
                      <a:pt x="64125" y="14355"/>
                      <a:pt x="64125" y="32063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F033BD58-3EBC-E24D-F164-5CA6EB7CB1AE}"/>
                  </a:ext>
                </a:extLst>
              </p:cNvPr>
              <p:cNvSpPr/>
              <p:nvPr/>
            </p:nvSpPr>
            <p:spPr>
              <a:xfrm>
                <a:off x="7485400" y="4107669"/>
                <a:ext cx="64046" cy="31356"/>
              </a:xfrm>
              <a:custGeom>
                <a:avLst/>
                <a:gdLst>
                  <a:gd name="connsiteX0" fmla="*/ 31984 w 64046"/>
                  <a:gd name="connsiteY0" fmla="*/ 31357 h 31356"/>
                  <a:gd name="connsiteX1" fmla="*/ 0 w 64046"/>
                  <a:gd name="connsiteY1" fmla="*/ 0 h 31356"/>
                  <a:gd name="connsiteX2" fmla="*/ 0 w 64046"/>
                  <a:gd name="connsiteY2" fmla="*/ 627 h 31356"/>
                  <a:gd name="connsiteX3" fmla="*/ 33607 w 64046"/>
                  <a:gd name="connsiteY3" fmla="*/ 31067 h 31356"/>
                  <a:gd name="connsiteX4" fmla="*/ 64047 w 64046"/>
                  <a:gd name="connsiteY4" fmla="*/ 627 h 31356"/>
                  <a:gd name="connsiteX5" fmla="*/ 64047 w 64046"/>
                  <a:gd name="connsiteY5" fmla="*/ 0 h 31356"/>
                  <a:gd name="connsiteX6" fmla="*/ 31984 w 64046"/>
                  <a:gd name="connsiteY6" fmla="*/ 31357 h 31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046" h="31356">
                    <a:moveTo>
                      <a:pt x="31984" y="31357"/>
                    </a:moveTo>
                    <a:cubicBezTo>
                      <a:pt x="14565" y="31357"/>
                      <a:pt x="345" y="17419"/>
                      <a:pt x="0" y="0"/>
                    </a:cubicBezTo>
                    <a:cubicBezTo>
                      <a:pt x="0" y="0"/>
                      <a:pt x="0" y="392"/>
                      <a:pt x="0" y="627"/>
                    </a:cubicBezTo>
                    <a:cubicBezTo>
                      <a:pt x="878" y="18312"/>
                      <a:pt x="15921" y="31937"/>
                      <a:pt x="33607" y="31067"/>
                    </a:cubicBezTo>
                    <a:cubicBezTo>
                      <a:pt x="50069" y="30252"/>
                      <a:pt x="63231" y="17089"/>
                      <a:pt x="64047" y="627"/>
                    </a:cubicBezTo>
                    <a:lnTo>
                      <a:pt x="64047" y="0"/>
                    </a:lnTo>
                    <a:cubicBezTo>
                      <a:pt x="63662" y="17434"/>
                      <a:pt x="49419" y="31365"/>
                      <a:pt x="31984" y="31357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D58523AB-E743-08EC-2848-7C881AF4B519}"/>
                  </a:ext>
                </a:extLst>
              </p:cNvPr>
              <p:cNvSpPr/>
              <p:nvPr/>
            </p:nvSpPr>
            <p:spPr>
              <a:xfrm>
                <a:off x="7492533" y="4083367"/>
                <a:ext cx="49700" cy="49700"/>
              </a:xfrm>
              <a:custGeom>
                <a:avLst/>
                <a:gdLst>
                  <a:gd name="connsiteX0" fmla="*/ 49701 w 49700"/>
                  <a:gd name="connsiteY0" fmla="*/ 24850 h 49700"/>
                  <a:gd name="connsiteX1" fmla="*/ 24850 w 49700"/>
                  <a:gd name="connsiteY1" fmla="*/ 49701 h 49700"/>
                  <a:gd name="connsiteX2" fmla="*/ 0 w 49700"/>
                  <a:gd name="connsiteY2" fmla="*/ 24850 h 49700"/>
                  <a:gd name="connsiteX3" fmla="*/ 24850 w 49700"/>
                  <a:gd name="connsiteY3" fmla="*/ 0 h 49700"/>
                  <a:gd name="connsiteX4" fmla="*/ 49701 w 49700"/>
                  <a:gd name="connsiteY4" fmla="*/ 24850 h 4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00" h="49700">
                    <a:moveTo>
                      <a:pt x="49701" y="24850"/>
                    </a:moveTo>
                    <a:cubicBezTo>
                      <a:pt x="49701" y="38575"/>
                      <a:pt x="38575" y="49701"/>
                      <a:pt x="24850" y="49701"/>
                    </a:cubicBezTo>
                    <a:cubicBezTo>
                      <a:pt x="11126" y="49701"/>
                      <a:pt x="0" y="38575"/>
                      <a:pt x="0" y="24850"/>
                    </a:cubicBezTo>
                    <a:cubicBezTo>
                      <a:pt x="0" y="11126"/>
                      <a:pt x="11126" y="0"/>
                      <a:pt x="24850" y="0"/>
                    </a:cubicBezTo>
                    <a:cubicBezTo>
                      <a:pt x="38575" y="0"/>
                      <a:pt x="49701" y="11126"/>
                      <a:pt x="49701" y="2485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9" name="자유형: 도형 258">
                <a:extLst>
                  <a:ext uri="{FF2B5EF4-FFF2-40B4-BE49-F238E27FC236}">
                    <a16:creationId xmlns:a16="http://schemas.microsoft.com/office/drawing/2014/main" id="{62498574-C36E-5BD6-1213-E3790BC9EB0D}"/>
                  </a:ext>
                </a:extLst>
              </p:cNvPr>
              <p:cNvSpPr/>
              <p:nvPr/>
            </p:nvSpPr>
            <p:spPr>
              <a:xfrm>
                <a:off x="7497080" y="4087914"/>
                <a:ext cx="40607" cy="40607"/>
              </a:xfrm>
              <a:custGeom>
                <a:avLst/>
                <a:gdLst>
                  <a:gd name="connsiteX0" fmla="*/ 40607 w 40607"/>
                  <a:gd name="connsiteY0" fmla="*/ 20304 h 40607"/>
                  <a:gd name="connsiteX1" fmla="*/ 20304 w 40607"/>
                  <a:gd name="connsiteY1" fmla="*/ 40607 h 40607"/>
                  <a:gd name="connsiteX2" fmla="*/ 0 w 40607"/>
                  <a:gd name="connsiteY2" fmla="*/ 20304 h 40607"/>
                  <a:gd name="connsiteX3" fmla="*/ 20304 w 40607"/>
                  <a:gd name="connsiteY3" fmla="*/ 0 h 40607"/>
                  <a:gd name="connsiteX4" fmla="*/ 40607 w 40607"/>
                  <a:gd name="connsiteY4" fmla="*/ 20304 h 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07" h="40607">
                    <a:moveTo>
                      <a:pt x="40607" y="20304"/>
                    </a:moveTo>
                    <a:cubicBezTo>
                      <a:pt x="40607" y="31517"/>
                      <a:pt x="31517" y="40607"/>
                      <a:pt x="20304" y="40607"/>
                    </a:cubicBezTo>
                    <a:cubicBezTo>
                      <a:pt x="9090" y="40607"/>
                      <a:pt x="0" y="31517"/>
                      <a:pt x="0" y="20304"/>
                    </a:cubicBezTo>
                    <a:cubicBezTo>
                      <a:pt x="0" y="9090"/>
                      <a:pt x="9090" y="0"/>
                      <a:pt x="20304" y="0"/>
                    </a:cubicBezTo>
                    <a:cubicBezTo>
                      <a:pt x="31517" y="0"/>
                      <a:pt x="40607" y="9090"/>
                      <a:pt x="40607" y="20304"/>
                    </a:cubicBezTo>
                    <a:close/>
                  </a:path>
                </a:pathLst>
              </a:custGeom>
              <a:solidFill>
                <a:srgbClr val="FFCD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6A9F119B-F782-9881-9251-6517D7C376FE}"/>
                  </a:ext>
                </a:extLst>
              </p:cNvPr>
              <p:cNvSpPr/>
              <p:nvPr/>
            </p:nvSpPr>
            <p:spPr>
              <a:xfrm>
                <a:off x="7497002" y="4088149"/>
                <a:ext cx="40607" cy="20303"/>
              </a:xfrm>
              <a:custGeom>
                <a:avLst/>
                <a:gdLst>
                  <a:gd name="connsiteX0" fmla="*/ 20382 w 40607"/>
                  <a:gd name="connsiteY0" fmla="*/ 314 h 20303"/>
                  <a:gd name="connsiteX1" fmla="*/ 40607 w 40607"/>
                  <a:gd name="connsiteY1" fmla="*/ 20304 h 20303"/>
                  <a:gd name="connsiteX2" fmla="*/ 40607 w 40607"/>
                  <a:gd name="connsiteY2" fmla="*/ 20304 h 20303"/>
                  <a:gd name="connsiteX3" fmla="*/ 20304 w 40607"/>
                  <a:gd name="connsiteY3" fmla="*/ 0 h 20303"/>
                  <a:gd name="connsiteX4" fmla="*/ 0 w 40607"/>
                  <a:gd name="connsiteY4" fmla="*/ 20304 h 20303"/>
                  <a:gd name="connsiteX5" fmla="*/ 0 w 40607"/>
                  <a:gd name="connsiteY5" fmla="*/ 20304 h 20303"/>
                  <a:gd name="connsiteX6" fmla="*/ 20382 w 40607"/>
                  <a:gd name="connsiteY6" fmla="*/ 314 h 2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7" h="20303">
                    <a:moveTo>
                      <a:pt x="20382" y="314"/>
                    </a:moveTo>
                    <a:cubicBezTo>
                      <a:pt x="31459" y="314"/>
                      <a:pt x="40482" y="9227"/>
                      <a:pt x="40607" y="20304"/>
                    </a:cubicBezTo>
                    <a:lnTo>
                      <a:pt x="40607" y="20304"/>
                    </a:lnTo>
                    <a:cubicBezTo>
                      <a:pt x="40607" y="9094"/>
                      <a:pt x="31514" y="0"/>
                      <a:pt x="20304" y="0"/>
                    </a:cubicBezTo>
                    <a:cubicBezTo>
                      <a:pt x="9094" y="0"/>
                      <a:pt x="0" y="9094"/>
                      <a:pt x="0" y="20304"/>
                    </a:cubicBezTo>
                    <a:lnTo>
                      <a:pt x="0" y="20304"/>
                    </a:lnTo>
                    <a:cubicBezTo>
                      <a:pt x="172" y="9180"/>
                      <a:pt x="9258" y="267"/>
                      <a:pt x="20382" y="314"/>
                    </a:cubicBezTo>
                    <a:close/>
                  </a:path>
                </a:pathLst>
              </a:custGeom>
              <a:solidFill>
                <a:srgbClr val="FFEC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B0A7D967-BAB1-1658-5FFA-1A385F921CE0}"/>
                  </a:ext>
                </a:extLst>
              </p:cNvPr>
              <p:cNvSpPr/>
              <p:nvPr/>
            </p:nvSpPr>
            <p:spPr>
              <a:xfrm>
                <a:off x="7505155" y="4095988"/>
                <a:ext cx="24458" cy="24458"/>
              </a:xfrm>
              <a:custGeom>
                <a:avLst/>
                <a:gdLst>
                  <a:gd name="connsiteX0" fmla="*/ 24458 w 24458"/>
                  <a:gd name="connsiteY0" fmla="*/ 12229 h 24458"/>
                  <a:gd name="connsiteX1" fmla="*/ 12229 w 24458"/>
                  <a:gd name="connsiteY1" fmla="*/ 24458 h 24458"/>
                  <a:gd name="connsiteX2" fmla="*/ 0 w 24458"/>
                  <a:gd name="connsiteY2" fmla="*/ 12229 h 24458"/>
                  <a:gd name="connsiteX3" fmla="*/ 12229 w 24458"/>
                  <a:gd name="connsiteY3" fmla="*/ 0 h 24458"/>
                  <a:gd name="connsiteX4" fmla="*/ 24458 w 24458"/>
                  <a:gd name="connsiteY4" fmla="*/ 1222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58" h="24458">
                    <a:moveTo>
                      <a:pt x="24458" y="12229"/>
                    </a:moveTo>
                    <a:cubicBezTo>
                      <a:pt x="24458" y="18983"/>
                      <a:pt x="18983" y="24458"/>
                      <a:pt x="12229" y="24458"/>
                    </a:cubicBezTo>
                    <a:cubicBezTo>
                      <a:pt x="5475" y="24458"/>
                      <a:pt x="0" y="18983"/>
                      <a:pt x="0" y="12229"/>
                    </a:cubicBezTo>
                    <a:cubicBezTo>
                      <a:pt x="0" y="5475"/>
                      <a:pt x="5475" y="0"/>
                      <a:pt x="12229" y="0"/>
                    </a:cubicBezTo>
                    <a:cubicBezTo>
                      <a:pt x="18983" y="0"/>
                      <a:pt x="24458" y="5475"/>
                      <a:pt x="24458" y="12229"/>
                    </a:cubicBezTo>
                    <a:close/>
                  </a:path>
                </a:pathLst>
              </a:custGeom>
              <a:solidFill>
                <a:srgbClr val="FFA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D09AE0AC-7F78-AF0C-B6F9-DD270B8C94ED}"/>
                  </a:ext>
                </a:extLst>
              </p:cNvPr>
              <p:cNvSpPr/>
              <p:nvPr/>
            </p:nvSpPr>
            <p:spPr>
              <a:xfrm>
                <a:off x="7505155" y="4096302"/>
                <a:ext cx="24458" cy="12229"/>
              </a:xfrm>
              <a:custGeom>
                <a:avLst/>
                <a:gdLst>
                  <a:gd name="connsiteX0" fmla="*/ 12229 w 24458"/>
                  <a:gd name="connsiteY0" fmla="*/ 313 h 12229"/>
                  <a:gd name="connsiteX1" fmla="*/ 24458 w 24458"/>
                  <a:gd name="connsiteY1" fmla="*/ 12229 h 12229"/>
                  <a:gd name="connsiteX2" fmla="*/ 24458 w 24458"/>
                  <a:gd name="connsiteY2" fmla="*/ 12229 h 12229"/>
                  <a:gd name="connsiteX3" fmla="*/ 12229 w 24458"/>
                  <a:gd name="connsiteY3" fmla="*/ 0 h 12229"/>
                  <a:gd name="connsiteX4" fmla="*/ 0 w 24458"/>
                  <a:gd name="connsiteY4" fmla="*/ 12229 h 12229"/>
                  <a:gd name="connsiteX5" fmla="*/ 0 w 24458"/>
                  <a:gd name="connsiteY5" fmla="*/ 12229 h 12229"/>
                  <a:gd name="connsiteX6" fmla="*/ 12229 w 24458"/>
                  <a:gd name="connsiteY6" fmla="*/ 313 h 12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458" h="12229">
                    <a:moveTo>
                      <a:pt x="12229" y="313"/>
                    </a:moveTo>
                    <a:cubicBezTo>
                      <a:pt x="18845" y="353"/>
                      <a:pt x="24247" y="5613"/>
                      <a:pt x="24458" y="12229"/>
                    </a:cubicBezTo>
                    <a:lnTo>
                      <a:pt x="24458" y="12229"/>
                    </a:lnTo>
                    <a:cubicBezTo>
                      <a:pt x="24458" y="5472"/>
                      <a:pt x="18987" y="0"/>
                      <a:pt x="12229" y="0"/>
                    </a:cubicBezTo>
                    <a:cubicBezTo>
                      <a:pt x="5472" y="0"/>
                      <a:pt x="0" y="5472"/>
                      <a:pt x="0" y="12229"/>
                    </a:cubicBezTo>
                    <a:lnTo>
                      <a:pt x="0" y="12229"/>
                    </a:lnTo>
                    <a:cubicBezTo>
                      <a:pt x="172" y="5597"/>
                      <a:pt x="5597" y="313"/>
                      <a:pt x="12229" y="313"/>
                    </a:cubicBezTo>
                    <a:close/>
                  </a:path>
                </a:pathLst>
              </a:custGeom>
              <a:solidFill>
                <a:srgbClr val="FFBC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7C509C97-4116-9A19-5B27-14B44EE400BD}"/>
                  </a:ext>
                </a:extLst>
              </p:cNvPr>
              <p:cNvSpPr/>
              <p:nvPr/>
            </p:nvSpPr>
            <p:spPr>
              <a:xfrm>
                <a:off x="7578138" y="4076155"/>
                <a:ext cx="64124" cy="64124"/>
              </a:xfrm>
              <a:custGeom>
                <a:avLst/>
                <a:gdLst>
                  <a:gd name="connsiteX0" fmla="*/ 64125 w 64124"/>
                  <a:gd name="connsiteY0" fmla="*/ 32063 h 64124"/>
                  <a:gd name="connsiteX1" fmla="*/ 32062 w 64124"/>
                  <a:gd name="connsiteY1" fmla="*/ 64125 h 64124"/>
                  <a:gd name="connsiteX2" fmla="*/ 0 w 64124"/>
                  <a:gd name="connsiteY2" fmla="*/ 32063 h 64124"/>
                  <a:gd name="connsiteX3" fmla="*/ 32062 w 64124"/>
                  <a:gd name="connsiteY3" fmla="*/ 0 h 64124"/>
                  <a:gd name="connsiteX4" fmla="*/ 64125 w 64124"/>
                  <a:gd name="connsiteY4" fmla="*/ 32063 h 6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24" h="64124">
                    <a:moveTo>
                      <a:pt x="64125" y="32063"/>
                    </a:moveTo>
                    <a:cubicBezTo>
                      <a:pt x="64125" y="49770"/>
                      <a:pt x="49770" y="64125"/>
                      <a:pt x="32062" y="64125"/>
                    </a:cubicBezTo>
                    <a:cubicBezTo>
                      <a:pt x="14355" y="64125"/>
                      <a:pt x="0" y="49770"/>
                      <a:pt x="0" y="32063"/>
                    </a:cubicBezTo>
                    <a:cubicBezTo>
                      <a:pt x="0" y="14355"/>
                      <a:pt x="14355" y="0"/>
                      <a:pt x="32062" y="0"/>
                    </a:cubicBezTo>
                    <a:cubicBezTo>
                      <a:pt x="49770" y="0"/>
                      <a:pt x="64125" y="14355"/>
                      <a:pt x="64125" y="32063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214C1E4A-8140-8E1E-BDC5-5D808CB9F4EF}"/>
                  </a:ext>
                </a:extLst>
              </p:cNvPr>
              <p:cNvSpPr/>
              <p:nvPr/>
            </p:nvSpPr>
            <p:spPr>
              <a:xfrm>
                <a:off x="7578216" y="4107669"/>
                <a:ext cx="64075" cy="31357"/>
              </a:xfrm>
              <a:custGeom>
                <a:avLst/>
                <a:gdLst>
                  <a:gd name="connsiteX0" fmla="*/ 31984 w 64075"/>
                  <a:gd name="connsiteY0" fmla="*/ 31357 h 31357"/>
                  <a:gd name="connsiteX1" fmla="*/ 0 w 64075"/>
                  <a:gd name="connsiteY1" fmla="*/ 0 h 31357"/>
                  <a:gd name="connsiteX2" fmla="*/ 0 w 64075"/>
                  <a:gd name="connsiteY2" fmla="*/ 627 h 31357"/>
                  <a:gd name="connsiteX3" fmla="*/ 33607 w 64075"/>
                  <a:gd name="connsiteY3" fmla="*/ 31067 h 31357"/>
                  <a:gd name="connsiteX4" fmla="*/ 64046 w 64075"/>
                  <a:gd name="connsiteY4" fmla="*/ 627 h 31357"/>
                  <a:gd name="connsiteX5" fmla="*/ 64046 w 64075"/>
                  <a:gd name="connsiteY5" fmla="*/ 0 h 31357"/>
                  <a:gd name="connsiteX6" fmla="*/ 31984 w 64075"/>
                  <a:gd name="connsiteY6" fmla="*/ 31357 h 3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075" h="31357">
                    <a:moveTo>
                      <a:pt x="31984" y="31357"/>
                    </a:moveTo>
                    <a:cubicBezTo>
                      <a:pt x="14565" y="31357"/>
                      <a:pt x="345" y="17419"/>
                      <a:pt x="0" y="0"/>
                    </a:cubicBezTo>
                    <a:cubicBezTo>
                      <a:pt x="0" y="0"/>
                      <a:pt x="0" y="392"/>
                      <a:pt x="0" y="627"/>
                    </a:cubicBezTo>
                    <a:cubicBezTo>
                      <a:pt x="878" y="18312"/>
                      <a:pt x="15921" y="31937"/>
                      <a:pt x="33607" y="31067"/>
                    </a:cubicBezTo>
                    <a:cubicBezTo>
                      <a:pt x="50069" y="30252"/>
                      <a:pt x="63231" y="17089"/>
                      <a:pt x="64046" y="627"/>
                    </a:cubicBezTo>
                    <a:cubicBezTo>
                      <a:pt x="64086" y="423"/>
                      <a:pt x="64086" y="204"/>
                      <a:pt x="64046" y="0"/>
                    </a:cubicBezTo>
                    <a:cubicBezTo>
                      <a:pt x="63749" y="17466"/>
                      <a:pt x="49458" y="31443"/>
                      <a:pt x="31984" y="31357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5282065A-A24D-B938-12B8-4FF4B9124CC8}"/>
                  </a:ext>
                </a:extLst>
              </p:cNvPr>
              <p:cNvSpPr/>
              <p:nvPr/>
            </p:nvSpPr>
            <p:spPr>
              <a:xfrm>
                <a:off x="7585350" y="4083367"/>
                <a:ext cx="49700" cy="49700"/>
              </a:xfrm>
              <a:custGeom>
                <a:avLst/>
                <a:gdLst>
                  <a:gd name="connsiteX0" fmla="*/ 49701 w 49700"/>
                  <a:gd name="connsiteY0" fmla="*/ 24850 h 49700"/>
                  <a:gd name="connsiteX1" fmla="*/ 24850 w 49700"/>
                  <a:gd name="connsiteY1" fmla="*/ 49701 h 49700"/>
                  <a:gd name="connsiteX2" fmla="*/ 0 w 49700"/>
                  <a:gd name="connsiteY2" fmla="*/ 24850 h 49700"/>
                  <a:gd name="connsiteX3" fmla="*/ 24850 w 49700"/>
                  <a:gd name="connsiteY3" fmla="*/ 0 h 49700"/>
                  <a:gd name="connsiteX4" fmla="*/ 49701 w 49700"/>
                  <a:gd name="connsiteY4" fmla="*/ 24850 h 4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00" h="49700">
                    <a:moveTo>
                      <a:pt x="49701" y="24850"/>
                    </a:moveTo>
                    <a:cubicBezTo>
                      <a:pt x="49701" y="38575"/>
                      <a:pt x="38575" y="49701"/>
                      <a:pt x="24850" y="49701"/>
                    </a:cubicBezTo>
                    <a:cubicBezTo>
                      <a:pt x="11126" y="49701"/>
                      <a:pt x="0" y="38575"/>
                      <a:pt x="0" y="24850"/>
                    </a:cubicBezTo>
                    <a:cubicBezTo>
                      <a:pt x="0" y="11126"/>
                      <a:pt x="11126" y="0"/>
                      <a:pt x="24850" y="0"/>
                    </a:cubicBezTo>
                    <a:cubicBezTo>
                      <a:pt x="38575" y="0"/>
                      <a:pt x="49701" y="11126"/>
                      <a:pt x="49701" y="2485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6" name="자유형: 도형 265">
                <a:extLst>
                  <a:ext uri="{FF2B5EF4-FFF2-40B4-BE49-F238E27FC236}">
                    <a16:creationId xmlns:a16="http://schemas.microsoft.com/office/drawing/2014/main" id="{34F749D2-30D5-5695-6B58-D67D4ED7C875}"/>
                  </a:ext>
                </a:extLst>
              </p:cNvPr>
              <p:cNvSpPr/>
              <p:nvPr/>
            </p:nvSpPr>
            <p:spPr>
              <a:xfrm>
                <a:off x="7589897" y="4087914"/>
                <a:ext cx="40607" cy="40607"/>
              </a:xfrm>
              <a:custGeom>
                <a:avLst/>
                <a:gdLst>
                  <a:gd name="connsiteX0" fmla="*/ 40607 w 40607"/>
                  <a:gd name="connsiteY0" fmla="*/ 20304 h 40607"/>
                  <a:gd name="connsiteX1" fmla="*/ 20304 w 40607"/>
                  <a:gd name="connsiteY1" fmla="*/ 40607 h 40607"/>
                  <a:gd name="connsiteX2" fmla="*/ 0 w 40607"/>
                  <a:gd name="connsiteY2" fmla="*/ 20304 h 40607"/>
                  <a:gd name="connsiteX3" fmla="*/ 20304 w 40607"/>
                  <a:gd name="connsiteY3" fmla="*/ 0 h 40607"/>
                  <a:gd name="connsiteX4" fmla="*/ 40607 w 40607"/>
                  <a:gd name="connsiteY4" fmla="*/ 20304 h 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07" h="40607">
                    <a:moveTo>
                      <a:pt x="40607" y="20304"/>
                    </a:moveTo>
                    <a:cubicBezTo>
                      <a:pt x="40607" y="31517"/>
                      <a:pt x="31517" y="40607"/>
                      <a:pt x="20304" y="40607"/>
                    </a:cubicBezTo>
                    <a:cubicBezTo>
                      <a:pt x="9090" y="40607"/>
                      <a:pt x="0" y="31517"/>
                      <a:pt x="0" y="20304"/>
                    </a:cubicBezTo>
                    <a:cubicBezTo>
                      <a:pt x="0" y="9090"/>
                      <a:pt x="9090" y="0"/>
                      <a:pt x="20304" y="0"/>
                    </a:cubicBezTo>
                    <a:cubicBezTo>
                      <a:pt x="31517" y="0"/>
                      <a:pt x="40607" y="9090"/>
                      <a:pt x="40607" y="20304"/>
                    </a:cubicBezTo>
                    <a:close/>
                  </a:path>
                </a:pathLst>
              </a:custGeom>
              <a:solidFill>
                <a:srgbClr val="45D788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3BBB4068-9FE8-D391-5CEF-79F36D540C5B}"/>
                  </a:ext>
                </a:extLst>
              </p:cNvPr>
              <p:cNvSpPr/>
              <p:nvPr/>
            </p:nvSpPr>
            <p:spPr>
              <a:xfrm>
                <a:off x="7589818" y="4088149"/>
                <a:ext cx="40607" cy="20303"/>
              </a:xfrm>
              <a:custGeom>
                <a:avLst/>
                <a:gdLst>
                  <a:gd name="connsiteX0" fmla="*/ 20382 w 40607"/>
                  <a:gd name="connsiteY0" fmla="*/ 314 h 20303"/>
                  <a:gd name="connsiteX1" fmla="*/ 40607 w 40607"/>
                  <a:gd name="connsiteY1" fmla="*/ 20304 h 20303"/>
                  <a:gd name="connsiteX2" fmla="*/ 40607 w 40607"/>
                  <a:gd name="connsiteY2" fmla="*/ 20304 h 20303"/>
                  <a:gd name="connsiteX3" fmla="*/ 20304 w 40607"/>
                  <a:gd name="connsiteY3" fmla="*/ 0 h 20303"/>
                  <a:gd name="connsiteX4" fmla="*/ 0 w 40607"/>
                  <a:gd name="connsiteY4" fmla="*/ 20304 h 20303"/>
                  <a:gd name="connsiteX5" fmla="*/ 0 w 40607"/>
                  <a:gd name="connsiteY5" fmla="*/ 20304 h 20303"/>
                  <a:gd name="connsiteX6" fmla="*/ 20382 w 40607"/>
                  <a:gd name="connsiteY6" fmla="*/ 314 h 2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7" h="20303">
                    <a:moveTo>
                      <a:pt x="20382" y="314"/>
                    </a:moveTo>
                    <a:cubicBezTo>
                      <a:pt x="31443" y="353"/>
                      <a:pt x="40435" y="9242"/>
                      <a:pt x="40607" y="20304"/>
                    </a:cubicBezTo>
                    <a:lnTo>
                      <a:pt x="40607" y="20304"/>
                    </a:lnTo>
                    <a:cubicBezTo>
                      <a:pt x="40607" y="9094"/>
                      <a:pt x="31514" y="0"/>
                      <a:pt x="20304" y="0"/>
                    </a:cubicBezTo>
                    <a:cubicBezTo>
                      <a:pt x="9094" y="0"/>
                      <a:pt x="0" y="9094"/>
                      <a:pt x="0" y="20304"/>
                    </a:cubicBezTo>
                    <a:lnTo>
                      <a:pt x="0" y="20304"/>
                    </a:lnTo>
                    <a:cubicBezTo>
                      <a:pt x="172" y="9180"/>
                      <a:pt x="9258" y="267"/>
                      <a:pt x="20382" y="314"/>
                    </a:cubicBezTo>
                    <a:close/>
                  </a:path>
                </a:pathLst>
              </a:custGeom>
              <a:solidFill>
                <a:srgbClr val="91F6A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CB1F46F4-70E2-B7C3-C984-E3D4563F7830}"/>
                  </a:ext>
                </a:extLst>
              </p:cNvPr>
              <p:cNvSpPr/>
              <p:nvPr/>
            </p:nvSpPr>
            <p:spPr>
              <a:xfrm>
                <a:off x="7597971" y="4095988"/>
                <a:ext cx="24458" cy="24458"/>
              </a:xfrm>
              <a:custGeom>
                <a:avLst/>
                <a:gdLst>
                  <a:gd name="connsiteX0" fmla="*/ 24458 w 24458"/>
                  <a:gd name="connsiteY0" fmla="*/ 12229 h 24458"/>
                  <a:gd name="connsiteX1" fmla="*/ 12229 w 24458"/>
                  <a:gd name="connsiteY1" fmla="*/ 24458 h 24458"/>
                  <a:gd name="connsiteX2" fmla="*/ 0 w 24458"/>
                  <a:gd name="connsiteY2" fmla="*/ 12229 h 24458"/>
                  <a:gd name="connsiteX3" fmla="*/ 12229 w 24458"/>
                  <a:gd name="connsiteY3" fmla="*/ 0 h 24458"/>
                  <a:gd name="connsiteX4" fmla="*/ 24458 w 24458"/>
                  <a:gd name="connsiteY4" fmla="*/ 1222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58" h="24458">
                    <a:moveTo>
                      <a:pt x="24458" y="12229"/>
                    </a:moveTo>
                    <a:cubicBezTo>
                      <a:pt x="24458" y="18983"/>
                      <a:pt x="18983" y="24458"/>
                      <a:pt x="12229" y="24458"/>
                    </a:cubicBezTo>
                    <a:cubicBezTo>
                      <a:pt x="5475" y="24458"/>
                      <a:pt x="0" y="18983"/>
                      <a:pt x="0" y="12229"/>
                    </a:cubicBezTo>
                    <a:cubicBezTo>
                      <a:pt x="0" y="5475"/>
                      <a:pt x="5475" y="0"/>
                      <a:pt x="12229" y="0"/>
                    </a:cubicBezTo>
                    <a:cubicBezTo>
                      <a:pt x="18983" y="0"/>
                      <a:pt x="24458" y="5475"/>
                      <a:pt x="24458" y="12229"/>
                    </a:cubicBezTo>
                    <a:close/>
                  </a:path>
                </a:pathLst>
              </a:custGeom>
              <a:solidFill>
                <a:srgbClr val="11AB6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B841F888-F96C-32C6-B0B8-A70D152BDE94}"/>
                  </a:ext>
                </a:extLst>
              </p:cNvPr>
              <p:cNvSpPr/>
              <p:nvPr/>
            </p:nvSpPr>
            <p:spPr>
              <a:xfrm>
                <a:off x="7597814" y="4096614"/>
                <a:ext cx="24536" cy="11916"/>
              </a:xfrm>
              <a:custGeom>
                <a:avLst/>
                <a:gdLst>
                  <a:gd name="connsiteX0" fmla="*/ 12386 w 24536"/>
                  <a:gd name="connsiteY0" fmla="*/ 1 h 11916"/>
                  <a:gd name="connsiteX1" fmla="*/ 24537 w 24536"/>
                  <a:gd name="connsiteY1" fmla="*/ 11917 h 11916"/>
                  <a:gd name="connsiteX2" fmla="*/ 24537 w 24536"/>
                  <a:gd name="connsiteY2" fmla="*/ 11917 h 11916"/>
                  <a:gd name="connsiteX3" fmla="*/ 11288 w 24536"/>
                  <a:gd name="connsiteY3" fmla="*/ 628 h 11916"/>
                  <a:gd name="connsiteX4" fmla="*/ 0 w 24536"/>
                  <a:gd name="connsiteY4" fmla="*/ 11917 h 11916"/>
                  <a:gd name="connsiteX5" fmla="*/ 0 w 24536"/>
                  <a:gd name="connsiteY5" fmla="*/ 11917 h 11916"/>
                  <a:gd name="connsiteX6" fmla="*/ 12386 w 24536"/>
                  <a:gd name="connsiteY6" fmla="*/ 1 h 1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36" h="11916">
                    <a:moveTo>
                      <a:pt x="12386" y="1"/>
                    </a:moveTo>
                    <a:cubicBezTo>
                      <a:pt x="19002" y="1"/>
                      <a:pt x="24411" y="5300"/>
                      <a:pt x="24537" y="11917"/>
                    </a:cubicBezTo>
                    <a:cubicBezTo>
                      <a:pt x="24537" y="11917"/>
                      <a:pt x="24537" y="11917"/>
                      <a:pt x="24537" y="11917"/>
                    </a:cubicBezTo>
                    <a:cubicBezTo>
                      <a:pt x="23996" y="5144"/>
                      <a:pt x="18061" y="87"/>
                      <a:pt x="11288" y="628"/>
                    </a:cubicBezTo>
                    <a:cubicBezTo>
                      <a:pt x="5268" y="1114"/>
                      <a:pt x="478" y="5896"/>
                      <a:pt x="0" y="11917"/>
                    </a:cubicBezTo>
                    <a:cubicBezTo>
                      <a:pt x="0" y="11917"/>
                      <a:pt x="0" y="11917"/>
                      <a:pt x="0" y="11917"/>
                    </a:cubicBezTo>
                    <a:cubicBezTo>
                      <a:pt x="172" y="5222"/>
                      <a:pt x="5691" y="-85"/>
                      <a:pt x="12386" y="1"/>
                    </a:cubicBezTo>
                    <a:close/>
                  </a:path>
                </a:pathLst>
              </a:custGeom>
              <a:solidFill>
                <a:srgbClr val="91F6A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C8522DAC-7908-8E45-B223-2A4F9AE89F8C}"/>
                  </a:ext>
                </a:extLst>
              </p:cNvPr>
              <p:cNvSpPr/>
              <p:nvPr/>
            </p:nvSpPr>
            <p:spPr>
              <a:xfrm>
                <a:off x="7443068" y="4333674"/>
                <a:ext cx="533852" cy="12699"/>
              </a:xfrm>
              <a:custGeom>
                <a:avLst/>
                <a:gdLst>
                  <a:gd name="connsiteX0" fmla="*/ 527502 w 533852"/>
                  <a:gd name="connsiteY0" fmla="*/ 12700 h 12699"/>
                  <a:gd name="connsiteX1" fmla="*/ 6350 w 533852"/>
                  <a:gd name="connsiteY1" fmla="*/ 12700 h 12699"/>
                  <a:gd name="connsiteX2" fmla="*/ 0 w 533852"/>
                  <a:gd name="connsiteY2" fmla="*/ 6350 h 12699"/>
                  <a:gd name="connsiteX3" fmla="*/ 6350 w 533852"/>
                  <a:gd name="connsiteY3" fmla="*/ 0 h 12699"/>
                  <a:gd name="connsiteX4" fmla="*/ 527502 w 533852"/>
                  <a:gd name="connsiteY4" fmla="*/ 0 h 12699"/>
                  <a:gd name="connsiteX5" fmla="*/ 533852 w 533852"/>
                  <a:gd name="connsiteY5" fmla="*/ 6350 h 12699"/>
                  <a:gd name="connsiteX6" fmla="*/ 527502 w 533852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852" h="12699">
                    <a:moveTo>
                      <a:pt x="527502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27502" y="0"/>
                    </a:lnTo>
                    <a:cubicBezTo>
                      <a:pt x="531006" y="0"/>
                      <a:pt x="533852" y="2845"/>
                      <a:pt x="533852" y="6350"/>
                    </a:cubicBezTo>
                    <a:cubicBezTo>
                      <a:pt x="533852" y="9854"/>
                      <a:pt x="531006" y="12700"/>
                      <a:pt x="527502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0F15D24B-DEDF-1BF4-E25E-6BB8F63FE99C}"/>
                  </a:ext>
                </a:extLst>
              </p:cNvPr>
              <p:cNvSpPr/>
              <p:nvPr/>
            </p:nvSpPr>
            <p:spPr>
              <a:xfrm>
                <a:off x="8009688" y="4333674"/>
                <a:ext cx="51347" cy="12699"/>
              </a:xfrm>
              <a:custGeom>
                <a:avLst/>
                <a:gdLst>
                  <a:gd name="connsiteX0" fmla="*/ 44997 w 51347"/>
                  <a:gd name="connsiteY0" fmla="*/ 12700 h 12699"/>
                  <a:gd name="connsiteX1" fmla="*/ 6350 w 51347"/>
                  <a:gd name="connsiteY1" fmla="*/ 12700 h 12699"/>
                  <a:gd name="connsiteX2" fmla="*/ 0 w 51347"/>
                  <a:gd name="connsiteY2" fmla="*/ 6350 h 12699"/>
                  <a:gd name="connsiteX3" fmla="*/ 6350 w 51347"/>
                  <a:gd name="connsiteY3" fmla="*/ 0 h 12699"/>
                  <a:gd name="connsiteX4" fmla="*/ 44997 w 51347"/>
                  <a:gd name="connsiteY4" fmla="*/ 0 h 12699"/>
                  <a:gd name="connsiteX5" fmla="*/ 51347 w 51347"/>
                  <a:gd name="connsiteY5" fmla="*/ 6350 h 12699"/>
                  <a:gd name="connsiteX6" fmla="*/ 44997 w 5134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347" h="12699">
                    <a:moveTo>
                      <a:pt x="44997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44997" y="0"/>
                    </a:lnTo>
                    <a:cubicBezTo>
                      <a:pt x="48501" y="0"/>
                      <a:pt x="51347" y="2845"/>
                      <a:pt x="51347" y="6350"/>
                    </a:cubicBezTo>
                    <a:cubicBezTo>
                      <a:pt x="51347" y="9854"/>
                      <a:pt x="48501" y="12700"/>
                      <a:pt x="44997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1F613CB0-D350-6725-6AA7-0A1DBAAD2794}"/>
                  </a:ext>
                </a:extLst>
              </p:cNvPr>
              <p:cNvSpPr/>
              <p:nvPr/>
            </p:nvSpPr>
            <p:spPr>
              <a:xfrm>
                <a:off x="8080711" y="4333674"/>
                <a:ext cx="41939" cy="12699"/>
              </a:xfrm>
              <a:custGeom>
                <a:avLst/>
                <a:gdLst>
                  <a:gd name="connsiteX0" fmla="*/ 35590 w 41939"/>
                  <a:gd name="connsiteY0" fmla="*/ 12700 h 12699"/>
                  <a:gd name="connsiteX1" fmla="*/ 6350 w 41939"/>
                  <a:gd name="connsiteY1" fmla="*/ 12700 h 12699"/>
                  <a:gd name="connsiteX2" fmla="*/ 0 w 41939"/>
                  <a:gd name="connsiteY2" fmla="*/ 6350 h 12699"/>
                  <a:gd name="connsiteX3" fmla="*/ 6350 w 41939"/>
                  <a:gd name="connsiteY3" fmla="*/ 0 h 12699"/>
                  <a:gd name="connsiteX4" fmla="*/ 35590 w 41939"/>
                  <a:gd name="connsiteY4" fmla="*/ 0 h 12699"/>
                  <a:gd name="connsiteX5" fmla="*/ 41940 w 41939"/>
                  <a:gd name="connsiteY5" fmla="*/ 6350 h 12699"/>
                  <a:gd name="connsiteX6" fmla="*/ 35590 w 41939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39" h="12699">
                    <a:moveTo>
                      <a:pt x="35590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35590" y="0"/>
                    </a:lnTo>
                    <a:cubicBezTo>
                      <a:pt x="39094" y="0"/>
                      <a:pt x="41940" y="2845"/>
                      <a:pt x="41940" y="6350"/>
                    </a:cubicBezTo>
                    <a:cubicBezTo>
                      <a:pt x="41940" y="9854"/>
                      <a:pt x="39094" y="12700"/>
                      <a:pt x="35590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2E3E14BD-C9AB-62E9-4A1E-B180A5A373D0}"/>
                  </a:ext>
                </a:extLst>
              </p:cNvPr>
              <p:cNvSpPr/>
              <p:nvPr/>
            </p:nvSpPr>
            <p:spPr>
              <a:xfrm>
                <a:off x="7443068" y="4392625"/>
                <a:ext cx="305416" cy="12699"/>
              </a:xfrm>
              <a:custGeom>
                <a:avLst/>
                <a:gdLst>
                  <a:gd name="connsiteX0" fmla="*/ 299067 w 305416"/>
                  <a:gd name="connsiteY0" fmla="*/ 12700 h 12699"/>
                  <a:gd name="connsiteX1" fmla="*/ 6350 w 305416"/>
                  <a:gd name="connsiteY1" fmla="*/ 12700 h 12699"/>
                  <a:gd name="connsiteX2" fmla="*/ 0 w 305416"/>
                  <a:gd name="connsiteY2" fmla="*/ 6350 h 12699"/>
                  <a:gd name="connsiteX3" fmla="*/ 6350 w 305416"/>
                  <a:gd name="connsiteY3" fmla="*/ 0 h 12699"/>
                  <a:gd name="connsiteX4" fmla="*/ 299067 w 305416"/>
                  <a:gd name="connsiteY4" fmla="*/ 0 h 12699"/>
                  <a:gd name="connsiteX5" fmla="*/ 305417 w 305416"/>
                  <a:gd name="connsiteY5" fmla="*/ 6350 h 12699"/>
                  <a:gd name="connsiteX6" fmla="*/ 299067 w 305416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5416" h="12699">
                    <a:moveTo>
                      <a:pt x="299067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99067" y="0"/>
                    </a:lnTo>
                    <a:cubicBezTo>
                      <a:pt x="302571" y="0"/>
                      <a:pt x="305417" y="2846"/>
                      <a:pt x="305417" y="6350"/>
                    </a:cubicBezTo>
                    <a:cubicBezTo>
                      <a:pt x="305417" y="9854"/>
                      <a:pt x="302571" y="12700"/>
                      <a:pt x="299067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5DDDB2C7-E3E9-A7E6-C2CF-18EC1CCD69D8}"/>
                  </a:ext>
                </a:extLst>
              </p:cNvPr>
              <p:cNvSpPr/>
              <p:nvPr/>
            </p:nvSpPr>
            <p:spPr>
              <a:xfrm>
                <a:off x="7753580" y="4392625"/>
                <a:ext cx="96657" cy="12699"/>
              </a:xfrm>
              <a:custGeom>
                <a:avLst/>
                <a:gdLst>
                  <a:gd name="connsiteX0" fmla="*/ 90308 w 96657"/>
                  <a:gd name="connsiteY0" fmla="*/ 12700 h 12699"/>
                  <a:gd name="connsiteX1" fmla="*/ 6350 w 96657"/>
                  <a:gd name="connsiteY1" fmla="*/ 12700 h 12699"/>
                  <a:gd name="connsiteX2" fmla="*/ 0 w 96657"/>
                  <a:gd name="connsiteY2" fmla="*/ 6350 h 12699"/>
                  <a:gd name="connsiteX3" fmla="*/ 6350 w 96657"/>
                  <a:gd name="connsiteY3" fmla="*/ 0 h 12699"/>
                  <a:gd name="connsiteX4" fmla="*/ 90308 w 96657"/>
                  <a:gd name="connsiteY4" fmla="*/ 0 h 12699"/>
                  <a:gd name="connsiteX5" fmla="*/ 96658 w 96657"/>
                  <a:gd name="connsiteY5" fmla="*/ 6350 h 12699"/>
                  <a:gd name="connsiteX6" fmla="*/ 90308 w 9665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657" h="12699">
                    <a:moveTo>
                      <a:pt x="9030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90308" y="0"/>
                    </a:lnTo>
                    <a:cubicBezTo>
                      <a:pt x="93812" y="0"/>
                      <a:pt x="96658" y="2846"/>
                      <a:pt x="96658" y="6350"/>
                    </a:cubicBezTo>
                    <a:cubicBezTo>
                      <a:pt x="96658" y="9854"/>
                      <a:pt x="93812" y="12700"/>
                      <a:pt x="90308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747F2E0A-753E-EE2E-9AC6-D02D059EC523}"/>
                  </a:ext>
                </a:extLst>
              </p:cNvPr>
              <p:cNvSpPr/>
              <p:nvPr/>
            </p:nvSpPr>
            <p:spPr>
              <a:xfrm>
                <a:off x="7785329" y="4426490"/>
                <a:ext cx="64908" cy="12699"/>
              </a:xfrm>
              <a:custGeom>
                <a:avLst/>
                <a:gdLst>
                  <a:gd name="connsiteX0" fmla="*/ 58559 w 64908"/>
                  <a:gd name="connsiteY0" fmla="*/ 12700 h 12699"/>
                  <a:gd name="connsiteX1" fmla="*/ 6350 w 64908"/>
                  <a:gd name="connsiteY1" fmla="*/ 12700 h 12699"/>
                  <a:gd name="connsiteX2" fmla="*/ 0 w 64908"/>
                  <a:gd name="connsiteY2" fmla="*/ 6350 h 12699"/>
                  <a:gd name="connsiteX3" fmla="*/ 6350 w 64908"/>
                  <a:gd name="connsiteY3" fmla="*/ 0 h 12699"/>
                  <a:gd name="connsiteX4" fmla="*/ 58559 w 64908"/>
                  <a:gd name="connsiteY4" fmla="*/ 0 h 12699"/>
                  <a:gd name="connsiteX5" fmla="*/ 64909 w 64908"/>
                  <a:gd name="connsiteY5" fmla="*/ 6350 h 12699"/>
                  <a:gd name="connsiteX6" fmla="*/ 58559 w 64908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08" h="12699">
                    <a:moveTo>
                      <a:pt x="58559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8559" y="0"/>
                    </a:lnTo>
                    <a:cubicBezTo>
                      <a:pt x="62063" y="0"/>
                      <a:pt x="64909" y="2845"/>
                      <a:pt x="64909" y="6350"/>
                    </a:cubicBezTo>
                    <a:cubicBezTo>
                      <a:pt x="64909" y="9854"/>
                      <a:pt x="62063" y="12700"/>
                      <a:pt x="58559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533495A1-618F-60CF-B2E5-B9D37B679BF4}"/>
                  </a:ext>
                </a:extLst>
              </p:cNvPr>
              <p:cNvSpPr/>
              <p:nvPr/>
            </p:nvSpPr>
            <p:spPr>
              <a:xfrm>
                <a:off x="7754050" y="4426490"/>
                <a:ext cx="18657" cy="12699"/>
              </a:xfrm>
              <a:custGeom>
                <a:avLst/>
                <a:gdLst>
                  <a:gd name="connsiteX0" fmla="*/ 12308 w 18657"/>
                  <a:gd name="connsiteY0" fmla="*/ 12700 h 12699"/>
                  <a:gd name="connsiteX1" fmla="*/ 6350 w 18657"/>
                  <a:gd name="connsiteY1" fmla="*/ 12700 h 12699"/>
                  <a:gd name="connsiteX2" fmla="*/ 0 w 18657"/>
                  <a:gd name="connsiteY2" fmla="*/ 6350 h 12699"/>
                  <a:gd name="connsiteX3" fmla="*/ 6350 w 18657"/>
                  <a:gd name="connsiteY3" fmla="*/ 0 h 12699"/>
                  <a:gd name="connsiteX4" fmla="*/ 12308 w 18657"/>
                  <a:gd name="connsiteY4" fmla="*/ 0 h 12699"/>
                  <a:gd name="connsiteX5" fmla="*/ 18657 w 18657"/>
                  <a:gd name="connsiteY5" fmla="*/ 6350 h 12699"/>
                  <a:gd name="connsiteX6" fmla="*/ 12308 w 1865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7" h="12699">
                    <a:moveTo>
                      <a:pt x="1230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12308" y="0"/>
                    </a:lnTo>
                    <a:cubicBezTo>
                      <a:pt x="15812" y="0"/>
                      <a:pt x="18657" y="2845"/>
                      <a:pt x="18657" y="6350"/>
                    </a:cubicBezTo>
                    <a:cubicBezTo>
                      <a:pt x="18657" y="9854"/>
                      <a:pt x="15812" y="12700"/>
                      <a:pt x="12308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D128147E-9789-A5C1-137D-8D01D6D88520}"/>
                  </a:ext>
                </a:extLst>
              </p:cNvPr>
              <p:cNvSpPr/>
              <p:nvPr/>
            </p:nvSpPr>
            <p:spPr>
              <a:xfrm>
                <a:off x="7677461" y="4426490"/>
                <a:ext cx="58637" cy="12699"/>
              </a:xfrm>
              <a:custGeom>
                <a:avLst/>
                <a:gdLst>
                  <a:gd name="connsiteX0" fmla="*/ 52288 w 58637"/>
                  <a:gd name="connsiteY0" fmla="*/ 12700 h 12699"/>
                  <a:gd name="connsiteX1" fmla="*/ 6350 w 58637"/>
                  <a:gd name="connsiteY1" fmla="*/ 12700 h 12699"/>
                  <a:gd name="connsiteX2" fmla="*/ 0 w 58637"/>
                  <a:gd name="connsiteY2" fmla="*/ 6350 h 12699"/>
                  <a:gd name="connsiteX3" fmla="*/ 6350 w 58637"/>
                  <a:gd name="connsiteY3" fmla="*/ 0 h 12699"/>
                  <a:gd name="connsiteX4" fmla="*/ 52288 w 58637"/>
                  <a:gd name="connsiteY4" fmla="*/ 0 h 12699"/>
                  <a:gd name="connsiteX5" fmla="*/ 58638 w 58637"/>
                  <a:gd name="connsiteY5" fmla="*/ 6350 h 12699"/>
                  <a:gd name="connsiteX6" fmla="*/ 52288 w 5863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37" h="12699">
                    <a:moveTo>
                      <a:pt x="5228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2288" y="0"/>
                    </a:lnTo>
                    <a:cubicBezTo>
                      <a:pt x="55792" y="0"/>
                      <a:pt x="58638" y="2845"/>
                      <a:pt x="58638" y="6350"/>
                    </a:cubicBezTo>
                    <a:cubicBezTo>
                      <a:pt x="58638" y="9854"/>
                      <a:pt x="55792" y="12700"/>
                      <a:pt x="52288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D2CD0132-D930-F1F3-2A6A-0650D57290B9}"/>
                  </a:ext>
                </a:extLst>
              </p:cNvPr>
              <p:cNvSpPr/>
              <p:nvPr/>
            </p:nvSpPr>
            <p:spPr>
              <a:xfrm>
                <a:off x="7595149" y="4426490"/>
                <a:ext cx="58637" cy="12699"/>
              </a:xfrm>
              <a:custGeom>
                <a:avLst/>
                <a:gdLst>
                  <a:gd name="connsiteX0" fmla="*/ 52288 w 58637"/>
                  <a:gd name="connsiteY0" fmla="*/ 12700 h 12699"/>
                  <a:gd name="connsiteX1" fmla="*/ 6350 w 58637"/>
                  <a:gd name="connsiteY1" fmla="*/ 12700 h 12699"/>
                  <a:gd name="connsiteX2" fmla="*/ 0 w 58637"/>
                  <a:gd name="connsiteY2" fmla="*/ 6350 h 12699"/>
                  <a:gd name="connsiteX3" fmla="*/ 6350 w 58637"/>
                  <a:gd name="connsiteY3" fmla="*/ 0 h 12699"/>
                  <a:gd name="connsiteX4" fmla="*/ 52288 w 58637"/>
                  <a:gd name="connsiteY4" fmla="*/ 0 h 12699"/>
                  <a:gd name="connsiteX5" fmla="*/ 58638 w 58637"/>
                  <a:gd name="connsiteY5" fmla="*/ 6350 h 12699"/>
                  <a:gd name="connsiteX6" fmla="*/ 52288 w 5863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37" h="12699">
                    <a:moveTo>
                      <a:pt x="5228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2288" y="0"/>
                    </a:lnTo>
                    <a:cubicBezTo>
                      <a:pt x="55792" y="0"/>
                      <a:pt x="58638" y="2845"/>
                      <a:pt x="58638" y="6350"/>
                    </a:cubicBezTo>
                    <a:cubicBezTo>
                      <a:pt x="58638" y="9854"/>
                      <a:pt x="55792" y="12700"/>
                      <a:pt x="52288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E00605E8-AE9B-091C-0005-2ED7CD243920}"/>
                  </a:ext>
                </a:extLst>
              </p:cNvPr>
              <p:cNvSpPr/>
              <p:nvPr/>
            </p:nvSpPr>
            <p:spPr>
              <a:xfrm>
                <a:off x="7512759" y="4426490"/>
                <a:ext cx="58715" cy="12699"/>
              </a:xfrm>
              <a:custGeom>
                <a:avLst/>
                <a:gdLst>
                  <a:gd name="connsiteX0" fmla="*/ 52366 w 58715"/>
                  <a:gd name="connsiteY0" fmla="*/ 12700 h 12699"/>
                  <a:gd name="connsiteX1" fmla="*/ 6350 w 58715"/>
                  <a:gd name="connsiteY1" fmla="*/ 12700 h 12699"/>
                  <a:gd name="connsiteX2" fmla="*/ 0 w 58715"/>
                  <a:gd name="connsiteY2" fmla="*/ 6350 h 12699"/>
                  <a:gd name="connsiteX3" fmla="*/ 6350 w 58715"/>
                  <a:gd name="connsiteY3" fmla="*/ 0 h 12699"/>
                  <a:gd name="connsiteX4" fmla="*/ 52366 w 58715"/>
                  <a:gd name="connsiteY4" fmla="*/ 0 h 12699"/>
                  <a:gd name="connsiteX5" fmla="*/ 58716 w 58715"/>
                  <a:gd name="connsiteY5" fmla="*/ 6350 h 12699"/>
                  <a:gd name="connsiteX6" fmla="*/ 52366 w 58715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715" h="12699">
                    <a:moveTo>
                      <a:pt x="52366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2366" y="0"/>
                    </a:lnTo>
                    <a:cubicBezTo>
                      <a:pt x="55870" y="0"/>
                      <a:pt x="58716" y="2845"/>
                      <a:pt x="58716" y="6350"/>
                    </a:cubicBezTo>
                    <a:cubicBezTo>
                      <a:pt x="58716" y="9854"/>
                      <a:pt x="55870" y="12700"/>
                      <a:pt x="52366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8F1214B9-ADA0-092A-9711-6A9EE35E4395}"/>
                  </a:ext>
                </a:extLst>
              </p:cNvPr>
              <p:cNvSpPr/>
              <p:nvPr/>
            </p:nvSpPr>
            <p:spPr>
              <a:xfrm>
                <a:off x="7512680" y="4467725"/>
                <a:ext cx="495518" cy="12699"/>
              </a:xfrm>
              <a:custGeom>
                <a:avLst/>
                <a:gdLst>
                  <a:gd name="connsiteX0" fmla="*/ 489168 w 495518"/>
                  <a:gd name="connsiteY0" fmla="*/ 12700 h 12699"/>
                  <a:gd name="connsiteX1" fmla="*/ 6350 w 495518"/>
                  <a:gd name="connsiteY1" fmla="*/ 12700 h 12699"/>
                  <a:gd name="connsiteX2" fmla="*/ 0 w 495518"/>
                  <a:gd name="connsiteY2" fmla="*/ 6350 h 12699"/>
                  <a:gd name="connsiteX3" fmla="*/ 6350 w 495518"/>
                  <a:gd name="connsiteY3" fmla="*/ 0 h 12699"/>
                  <a:gd name="connsiteX4" fmla="*/ 489168 w 495518"/>
                  <a:gd name="connsiteY4" fmla="*/ 0 h 12699"/>
                  <a:gd name="connsiteX5" fmla="*/ 495518 w 495518"/>
                  <a:gd name="connsiteY5" fmla="*/ 6350 h 12699"/>
                  <a:gd name="connsiteX6" fmla="*/ 489168 w 495518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5518" h="12699">
                    <a:moveTo>
                      <a:pt x="48916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489168" y="0"/>
                    </a:lnTo>
                    <a:cubicBezTo>
                      <a:pt x="492673" y="0"/>
                      <a:pt x="495518" y="2846"/>
                      <a:pt x="495518" y="6350"/>
                    </a:cubicBezTo>
                    <a:cubicBezTo>
                      <a:pt x="495518" y="9854"/>
                      <a:pt x="492673" y="12700"/>
                      <a:pt x="489168" y="12700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B8943F07-2149-E466-EDED-ADB271AE932D}"/>
                  </a:ext>
                </a:extLst>
              </p:cNvPr>
              <p:cNvSpPr/>
              <p:nvPr/>
            </p:nvSpPr>
            <p:spPr>
              <a:xfrm>
                <a:off x="7443068" y="4426490"/>
                <a:ext cx="29240" cy="12699"/>
              </a:xfrm>
              <a:custGeom>
                <a:avLst/>
                <a:gdLst>
                  <a:gd name="connsiteX0" fmla="*/ 22891 w 29240"/>
                  <a:gd name="connsiteY0" fmla="*/ 12700 h 12699"/>
                  <a:gd name="connsiteX1" fmla="*/ 6350 w 29240"/>
                  <a:gd name="connsiteY1" fmla="*/ 12700 h 12699"/>
                  <a:gd name="connsiteX2" fmla="*/ 0 w 29240"/>
                  <a:gd name="connsiteY2" fmla="*/ 6350 h 12699"/>
                  <a:gd name="connsiteX3" fmla="*/ 6350 w 29240"/>
                  <a:gd name="connsiteY3" fmla="*/ 0 h 12699"/>
                  <a:gd name="connsiteX4" fmla="*/ 22891 w 29240"/>
                  <a:gd name="connsiteY4" fmla="*/ 0 h 12699"/>
                  <a:gd name="connsiteX5" fmla="*/ 29240 w 29240"/>
                  <a:gd name="connsiteY5" fmla="*/ 6350 h 12699"/>
                  <a:gd name="connsiteX6" fmla="*/ 22891 w 2924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40" h="12699">
                    <a:moveTo>
                      <a:pt x="2289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22891" y="0"/>
                    </a:lnTo>
                    <a:cubicBezTo>
                      <a:pt x="26395" y="0"/>
                      <a:pt x="29240" y="2845"/>
                      <a:pt x="29240" y="6350"/>
                    </a:cubicBezTo>
                    <a:cubicBezTo>
                      <a:pt x="29240" y="9854"/>
                      <a:pt x="26395" y="12700"/>
                      <a:pt x="22891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A0B30AEC-759C-154B-9664-5D4D003E7200}"/>
                  </a:ext>
                </a:extLst>
              </p:cNvPr>
              <p:cNvSpPr/>
              <p:nvPr/>
            </p:nvSpPr>
            <p:spPr>
              <a:xfrm>
                <a:off x="7443068" y="4467725"/>
                <a:ext cx="29240" cy="12699"/>
              </a:xfrm>
              <a:custGeom>
                <a:avLst/>
                <a:gdLst>
                  <a:gd name="connsiteX0" fmla="*/ 22891 w 29240"/>
                  <a:gd name="connsiteY0" fmla="*/ 12700 h 12699"/>
                  <a:gd name="connsiteX1" fmla="*/ 6350 w 29240"/>
                  <a:gd name="connsiteY1" fmla="*/ 12700 h 12699"/>
                  <a:gd name="connsiteX2" fmla="*/ 0 w 29240"/>
                  <a:gd name="connsiteY2" fmla="*/ 6350 h 12699"/>
                  <a:gd name="connsiteX3" fmla="*/ 6350 w 29240"/>
                  <a:gd name="connsiteY3" fmla="*/ 0 h 12699"/>
                  <a:gd name="connsiteX4" fmla="*/ 22891 w 29240"/>
                  <a:gd name="connsiteY4" fmla="*/ 0 h 12699"/>
                  <a:gd name="connsiteX5" fmla="*/ 29240 w 29240"/>
                  <a:gd name="connsiteY5" fmla="*/ 6350 h 12699"/>
                  <a:gd name="connsiteX6" fmla="*/ 22891 w 2924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40" h="12699">
                    <a:moveTo>
                      <a:pt x="2289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2891" y="0"/>
                    </a:lnTo>
                    <a:cubicBezTo>
                      <a:pt x="26395" y="0"/>
                      <a:pt x="29240" y="2846"/>
                      <a:pt x="29240" y="6350"/>
                    </a:cubicBezTo>
                    <a:cubicBezTo>
                      <a:pt x="29240" y="9854"/>
                      <a:pt x="26395" y="12700"/>
                      <a:pt x="22891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51FB9A3A-DE88-950C-3DB2-D5C418851A9D}"/>
                  </a:ext>
                </a:extLst>
              </p:cNvPr>
              <p:cNvSpPr/>
              <p:nvPr/>
            </p:nvSpPr>
            <p:spPr>
              <a:xfrm>
                <a:off x="7443068" y="4508881"/>
                <a:ext cx="29240" cy="12699"/>
              </a:xfrm>
              <a:custGeom>
                <a:avLst/>
                <a:gdLst>
                  <a:gd name="connsiteX0" fmla="*/ 22891 w 29240"/>
                  <a:gd name="connsiteY0" fmla="*/ 12700 h 12699"/>
                  <a:gd name="connsiteX1" fmla="*/ 6350 w 29240"/>
                  <a:gd name="connsiteY1" fmla="*/ 12700 h 12699"/>
                  <a:gd name="connsiteX2" fmla="*/ 0 w 29240"/>
                  <a:gd name="connsiteY2" fmla="*/ 6350 h 12699"/>
                  <a:gd name="connsiteX3" fmla="*/ 6350 w 29240"/>
                  <a:gd name="connsiteY3" fmla="*/ 0 h 12699"/>
                  <a:gd name="connsiteX4" fmla="*/ 22891 w 29240"/>
                  <a:gd name="connsiteY4" fmla="*/ 0 h 12699"/>
                  <a:gd name="connsiteX5" fmla="*/ 29240 w 29240"/>
                  <a:gd name="connsiteY5" fmla="*/ 6350 h 12699"/>
                  <a:gd name="connsiteX6" fmla="*/ 22891 w 2924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40" h="12699">
                    <a:moveTo>
                      <a:pt x="2289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2891" y="0"/>
                    </a:lnTo>
                    <a:cubicBezTo>
                      <a:pt x="26395" y="0"/>
                      <a:pt x="29240" y="2846"/>
                      <a:pt x="29240" y="6350"/>
                    </a:cubicBezTo>
                    <a:cubicBezTo>
                      <a:pt x="29240" y="9854"/>
                      <a:pt x="26395" y="12700"/>
                      <a:pt x="22891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7157665B-F126-C5A7-8261-5D0A5045B0ED}"/>
                  </a:ext>
                </a:extLst>
              </p:cNvPr>
              <p:cNvSpPr/>
              <p:nvPr/>
            </p:nvSpPr>
            <p:spPr>
              <a:xfrm>
                <a:off x="8038536" y="4467725"/>
                <a:ext cx="72669" cy="12699"/>
              </a:xfrm>
              <a:custGeom>
                <a:avLst/>
                <a:gdLst>
                  <a:gd name="connsiteX0" fmla="*/ 66320 w 72669"/>
                  <a:gd name="connsiteY0" fmla="*/ 12700 h 12699"/>
                  <a:gd name="connsiteX1" fmla="*/ 6350 w 72669"/>
                  <a:gd name="connsiteY1" fmla="*/ 12700 h 12699"/>
                  <a:gd name="connsiteX2" fmla="*/ 0 w 72669"/>
                  <a:gd name="connsiteY2" fmla="*/ 6350 h 12699"/>
                  <a:gd name="connsiteX3" fmla="*/ 6350 w 72669"/>
                  <a:gd name="connsiteY3" fmla="*/ 0 h 12699"/>
                  <a:gd name="connsiteX4" fmla="*/ 66320 w 72669"/>
                  <a:gd name="connsiteY4" fmla="*/ 0 h 12699"/>
                  <a:gd name="connsiteX5" fmla="*/ 72670 w 72669"/>
                  <a:gd name="connsiteY5" fmla="*/ 6350 h 12699"/>
                  <a:gd name="connsiteX6" fmla="*/ 66320 w 72669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669" h="12699">
                    <a:moveTo>
                      <a:pt x="66320" y="12700"/>
                    </a:moveTo>
                    <a:lnTo>
                      <a:pt x="6350" y="12700"/>
                    </a:lnTo>
                    <a:cubicBezTo>
                      <a:pt x="2845" y="12700"/>
                      <a:pt x="0" y="9854"/>
                      <a:pt x="0" y="6350"/>
                    </a:cubicBezTo>
                    <a:cubicBezTo>
                      <a:pt x="0" y="2846"/>
                      <a:pt x="2845" y="0"/>
                      <a:pt x="6350" y="0"/>
                    </a:cubicBezTo>
                    <a:lnTo>
                      <a:pt x="66320" y="0"/>
                    </a:lnTo>
                    <a:cubicBezTo>
                      <a:pt x="69824" y="0"/>
                      <a:pt x="72670" y="2846"/>
                      <a:pt x="72670" y="6350"/>
                    </a:cubicBezTo>
                    <a:cubicBezTo>
                      <a:pt x="72670" y="9854"/>
                      <a:pt x="69824" y="12700"/>
                      <a:pt x="66320" y="12700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25CCCACC-7A99-ABE7-DE31-6234D6B32A77}"/>
                  </a:ext>
                </a:extLst>
              </p:cNvPr>
              <p:cNvSpPr/>
              <p:nvPr/>
            </p:nvSpPr>
            <p:spPr>
              <a:xfrm>
                <a:off x="7511034" y="4508881"/>
                <a:ext cx="209385" cy="12699"/>
              </a:xfrm>
              <a:custGeom>
                <a:avLst/>
                <a:gdLst>
                  <a:gd name="connsiteX0" fmla="*/ 203036 w 209385"/>
                  <a:gd name="connsiteY0" fmla="*/ 12700 h 12699"/>
                  <a:gd name="connsiteX1" fmla="*/ 6350 w 209385"/>
                  <a:gd name="connsiteY1" fmla="*/ 12700 h 12699"/>
                  <a:gd name="connsiteX2" fmla="*/ 0 w 209385"/>
                  <a:gd name="connsiteY2" fmla="*/ 6350 h 12699"/>
                  <a:gd name="connsiteX3" fmla="*/ 6350 w 209385"/>
                  <a:gd name="connsiteY3" fmla="*/ 0 h 12699"/>
                  <a:gd name="connsiteX4" fmla="*/ 203036 w 209385"/>
                  <a:gd name="connsiteY4" fmla="*/ 0 h 12699"/>
                  <a:gd name="connsiteX5" fmla="*/ 209386 w 209385"/>
                  <a:gd name="connsiteY5" fmla="*/ 6350 h 12699"/>
                  <a:gd name="connsiteX6" fmla="*/ 203036 w 209385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385" h="12699">
                    <a:moveTo>
                      <a:pt x="203036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03036" y="0"/>
                    </a:lnTo>
                    <a:cubicBezTo>
                      <a:pt x="206540" y="0"/>
                      <a:pt x="209386" y="2846"/>
                      <a:pt x="209386" y="6350"/>
                    </a:cubicBezTo>
                    <a:cubicBezTo>
                      <a:pt x="209386" y="9854"/>
                      <a:pt x="206540" y="12700"/>
                      <a:pt x="203036" y="12700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90B5DA94-1BB0-6B73-C41E-804CF1BB2C86}"/>
                  </a:ext>
                </a:extLst>
              </p:cNvPr>
              <p:cNvSpPr/>
              <p:nvPr/>
            </p:nvSpPr>
            <p:spPr>
              <a:xfrm>
                <a:off x="7785329" y="4562658"/>
                <a:ext cx="237058" cy="12699"/>
              </a:xfrm>
              <a:custGeom>
                <a:avLst/>
                <a:gdLst>
                  <a:gd name="connsiteX0" fmla="*/ 230709 w 237058"/>
                  <a:gd name="connsiteY0" fmla="*/ 12700 h 12699"/>
                  <a:gd name="connsiteX1" fmla="*/ 6350 w 237058"/>
                  <a:gd name="connsiteY1" fmla="*/ 12700 h 12699"/>
                  <a:gd name="connsiteX2" fmla="*/ 0 w 237058"/>
                  <a:gd name="connsiteY2" fmla="*/ 6350 h 12699"/>
                  <a:gd name="connsiteX3" fmla="*/ 6350 w 237058"/>
                  <a:gd name="connsiteY3" fmla="*/ 0 h 12699"/>
                  <a:gd name="connsiteX4" fmla="*/ 230709 w 237058"/>
                  <a:gd name="connsiteY4" fmla="*/ 0 h 12699"/>
                  <a:gd name="connsiteX5" fmla="*/ 237058 w 237058"/>
                  <a:gd name="connsiteY5" fmla="*/ 6350 h 12699"/>
                  <a:gd name="connsiteX6" fmla="*/ 230709 w 237058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058" h="12699">
                    <a:moveTo>
                      <a:pt x="230709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30709" y="0"/>
                    </a:lnTo>
                    <a:cubicBezTo>
                      <a:pt x="234213" y="0"/>
                      <a:pt x="237058" y="2846"/>
                      <a:pt x="237058" y="6350"/>
                    </a:cubicBezTo>
                    <a:cubicBezTo>
                      <a:pt x="237058" y="9854"/>
                      <a:pt x="234213" y="12700"/>
                      <a:pt x="230709" y="12700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22D3A441-9DFB-3057-1364-2EBEDD6EE628}"/>
                  </a:ext>
                </a:extLst>
              </p:cNvPr>
              <p:cNvSpPr/>
              <p:nvPr/>
            </p:nvSpPr>
            <p:spPr>
              <a:xfrm>
                <a:off x="7945014" y="4534202"/>
                <a:ext cx="77373" cy="12699"/>
              </a:xfrm>
              <a:custGeom>
                <a:avLst/>
                <a:gdLst>
                  <a:gd name="connsiteX0" fmla="*/ 71023 w 77373"/>
                  <a:gd name="connsiteY0" fmla="*/ 12700 h 12699"/>
                  <a:gd name="connsiteX1" fmla="*/ 6350 w 77373"/>
                  <a:gd name="connsiteY1" fmla="*/ 12700 h 12699"/>
                  <a:gd name="connsiteX2" fmla="*/ 0 w 77373"/>
                  <a:gd name="connsiteY2" fmla="*/ 6350 h 12699"/>
                  <a:gd name="connsiteX3" fmla="*/ 6350 w 77373"/>
                  <a:gd name="connsiteY3" fmla="*/ 0 h 12699"/>
                  <a:gd name="connsiteX4" fmla="*/ 71023 w 77373"/>
                  <a:gd name="connsiteY4" fmla="*/ 0 h 12699"/>
                  <a:gd name="connsiteX5" fmla="*/ 77373 w 77373"/>
                  <a:gd name="connsiteY5" fmla="*/ 6350 h 12699"/>
                  <a:gd name="connsiteX6" fmla="*/ 71023 w 77373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373" h="12699">
                    <a:moveTo>
                      <a:pt x="71023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71023" y="0"/>
                    </a:lnTo>
                    <a:cubicBezTo>
                      <a:pt x="74528" y="0"/>
                      <a:pt x="77373" y="2846"/>
                      <a:pt x="77373" y="6350"/>
                    </a:cubicBezTo>
                    <a:cubicBezTo>
                      <a:pt x="77373" y="9854"/>
                      <a:pt x="74528" y="12700"/>
                      <a:pt x="71023" y="12700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F650424B-603B-8431-B387-281E5C5FBF08}"/>
                  </a:ext>
                </a:extLst>
              </p:cNvPr>
              <p:cNvSpPr/>
              <p:nvPr/>
            </p:nvSpPr>
            <p:spPr>
              <a:xfrm>
                <a:off x="7443068" y="4276369"/>
                <a:ext cx="247249" cy="12699"/>
              </a:xfrm>
              <a:custGeom>
                <a:avLst/>
                <a:gdLst>
                  <a:gd name="connsiteX0" fmla="*/ 240900 w 247249"/>
                  <a:gd name="connsiteY0" fmla="*/ 12700 h 12699"/>
                  <a:gd name="connsiteX1" fmla="*/ 6350 w 247249"/>
                  <a:gd name="connsiteY1" fmla="*/ 12700 h 12699"/>
                  <a:gd name="connsiteX2" fmla="*/ 0 w 247249"/>
                  <a:gd name="connsiteY2" fmla="*/ 6350 h 12699"/>
                  <a:gd name="connsiteX3" fmla="*/ 6350 w 247249"/>
                  <a:gd name="connsiteY3" fmla="*/ 0 h 12699"/>
                  <a:gd name="connsiteX4" fmla="*/ 240900 w 247249"/>
                  <a:gd name="connsiteY4" fmla="*/ 0 h 12699"/>
                  <a:gd name="connsiteX5" fmla="*/ 247250 w 247249"/>
                  <a:gd name="connsiteY5" fmla="*/ 6350 h 12699"/>
                  <a:gd name="connsiteX6" fmla="*/ 240900 w 247249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249" h="12699">
                    <a:moveTo>
                      <a:pt x="240900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40900" y="0"/>
                    </a:lnTo>
                    <a:cubicBezTo>
                      <a:pt x="244404" y="0"/>
                      <a:pt x="247250" y="2846"/>
                      <a:pt x="247250" y="6350"/>
                    </a:cubicBezTo>
                    <a:cubicBezTo>
                      <a:pt x="247250" y="9854"/>
                      <a:pt x="244404" y="12700"/>
                      <a:pt x="240900" y="12700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04C6AD70-FD25-FE4D-0452-AD0780FED091}"/>
                  </a:ext>
                </a:extLst>
              </p:cNvPr>
              <p:cNvSpPr/>
              <p:nvPr/>
            </p:nvSpPr>
            <p:spPr>
              <a:xfrm>
                <a:off x="7443068" y="4678052"/>
                <a:ext cx="399409" cy="12699"/>
              </a:xfrm>
              <a:custGeom>
                <a:avLst/>
                <a:gdLst>
                  <a:gd name="connsiteX0" fmla="*/ 393060 w 399409"/>
                  <a:gd name="connsiteY0" fmla="*/ 12700 h 12699"/>
                  <a:gd name="connsiteX1" fmla="*/ 6350 w 399409"/>
                  <a:gd name="connsiteY1" fmla="*/ 12700 h 12699"/>
                  <a:gd name="connsiteX2" fmla="*/ 0 w 399409"/>
                  <a:gd name="connsiteY2" fmla="*/ 6350 h 12699"/>
                  <a:gd name="connsiteX3" fmla="*/ 6350 w 399409"/>
                  <a:gd name="connsiteY3" fmla="*/ 0 h 12699"/>
                  <a:gd name="connsiteX4" fmla="*/ 393060 w 399409"/>
                  <a:gd name="connsiteY4" fmla="*/ 0 h 12699"/>
                  <a:gd name="connsiteX5" fmla="*/ 399409 w 399409"/>
                  <a:gd name="connsiteY5" fmla="*/ 6350 h 12699"/>
                  <a:gd name="connsiteX6" fmla="*/ 393060 w 399409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409" h="12699">
                    <a:moveTo>
                      <a:pt x="393060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393060" y="0"/>
                    </a:lnTo>
                    <a:cubicBezTo>
                      <a:pt x="396564" y="0"/>
                      <a:pt x="399409" y="2846"/>
                      <a:pt x="399409" y="6350"/>
                    </a:cubicBezTo>
                    <a:cubicBezTo>
                      <a:pt x="399409" y="9854"/>
                      <a:pt x="396564" y="12700"/>
                      <a:pt x="393060" y="12700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39CD8115-4CF3-7DF7-CE9D-95ED15D3DB1D}"/>
                  </a:ext>
                </a:extLst>
              </p:cNvPr>
              <p:cNvSpPr/>
              <p:nvPr/>
            </p:nvSpPr>
            <p:spPr>
              <a:xfrm>
                <a:off x="7806730" y="4604128"/>
                <a:ext cx="118372" cy="12699"/>
              </a:xfrm>
              <a:custGeom>
                <a:avLst/>
                <a:gdLst>
                  <a:gd name="connsiteX0" fmla="*/ 112023 w 118372"/>
                  <a:gd name="connsiteY0" fmla="*/ 12700 h 12699"/>
                  <a:gd name="connsiteX1" fmla="*/ 6350 w 118372"/>
                  <a:gd name="connsiteY1" fmla="*/ 12700 h 12699"/>
                  <a:gd name="connsiteX2" fmla="*/ 0 w 118372"/>
                  <a:gd name="connsiteY2" fmla="*/ 6350 h 12699"/>
                  <a:gd name="connsiteX3" fmla="*/ 6350 w 118372"/>
                  <a:gd name="connsiteY3" fmla="*/ 0 h 12699"/>
                  <a:gd name="connsiteX4" fmla="*/ 112023 w 118372"/>
                  <a:gd name="connsiteY4" fmla="*/ 0 h 12699"/>
                  <a:gd name="connsiteX5" fmla="*/ 118373 w 118372"/>
                  <a:gd name="connsiteY5" fmla="*/ 6350 h 12699"/>
                  <a:gd name="connsiteX6" fmla="*/ 112023 w 118372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372" h="12699">
                    <a:moveTo>
                      <a:pt x="112023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112023" y="0"/>
                    </a:lnTo>
                    <a:cubicBezTo>
                      <a:pt x="115527" y="0"/>
                      <a:pt x="118373" y="2845"/>
                      <a:pt x="118373" y="6350"/>
                    </a:cubicBezTo>
                    <a:cubicBezTo>
                      <a:pt x="118373" y="9854"/>
                      <a:pt x="115527" y="12700"/>
                      <a:pt x="112023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A13C187A-EE5E-B971-6366-4D3B076DE335}"/>
                  </a:ext>
                </a:extLst>
              </p:cNvPr>
              <p:cNvSpPr/>
              <p:nvPr/>
            </p:nvSpPr>
            <p:spPr>
              <a:xfrm>
                <a:off x="7964220" y="4604128"/>
                <a:ext cx="158430" cy="12699"/>
              </a:xfrm>
              <a:custGeom>
                <a:avLst/>
                <a:gdLst>
                  <a:gd name="connsiteX0" fmla="*/ 152081 w 158430"/>
                  <a:gd name="connsiteY0" fmla="*/ 12700 h 12699"/>
                  <a:gd name="connsiteX1" fmla="*/ 6350 w 158430"/>
                  <a:gd name="connsiteY1" fmla="*/ 12700 h 12699"/>
                  <a:gd name="connsiteX2" fmla="*/ 0 w 158430"/>
                  <a:gd name="connsiteY2" fmla="*/ 6350 h 12699"/>
                  <a:gd name="connsiteX3" fmla="*/ 6350 w 158430"/>
                  <a:gd name="connsiteY3" fmla="*/ 0 h 12699"/>
                  <a:gd name="connsiteX4" fmla="*/ 152081 w 158430"/>
                  <a:gd name="connsiteY4" fmla="*/ 0 h 12699"/>
                  <a:gd name="connsiteX5" fmla="*/ 158431 w 158430"/>
                  <a:gd name="connsiteY5" fmla="*/ 6350 h 12699"/>
                  <a:gd name="connsiteX6" fmla="*/ 152081 w 15843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430" h="12699">
                    <a:moveTo>
                      <a:pt x="15208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152081" y="0"/>
                    </a:lnTo>
                    <a:cubicBezTo>
                      <a:pt x="155585" y="0"/>
                      <a:pt x="158431" y="2845"/>
                      <a:pt x="158431" y="6350"/>
                    </a:cubicBezTo>
                    <a:cubicBezTo>
                      <a:pt x="158431" y="9854"/>
                      <a:pt x="155585" y="12700"/>
                      <a:pt x="152081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F531BE17-3752-1746-B4DB-D01E66B2C6CD}"/>
                  </a:ext>
                </a:extLst>
              </p:cNvPr>
              <p:cNvSpPr/>
              <p:nvPr/>
            </p:nvSpPr>
            <p:spPr>
              <a:xfrm>
                <a:off x="7964220" y="4663079"/>
                <a:ext cx="158430" cy="12699"/>
              </a:xfrm>
              <a:custGeom>
                <a:avLst/>
                <a:gdLst>
                  <a:gd name="connsiteX0" fmla="*/ 152081 w 158430"/>
                  <a:gd name="connsiteY0" fmla="*/ 12700 h 12699"/>
                  <a:gd name="connsiteX1" fmla="*/ 6350 w 158430"/>
                  <a:gd name="connsiteY1" fmla="*/ 12700 h 12699"/>
                  <a:gd name="connsiteX2" fmla="*/ 0 w 158430"/>
                  <a:gd name="connsiteY2" fmla="*/ 6350 h 12699"/>
                  <a:gd name="connsiteX3" fmla="*/ 6350 w 158430"/>
                  <a:gd name="connsiteY3" fmla="*/ 0 h 12699"/>
                  <a:gd name="connsiteX4" fmla="*/ 152081 w 158430"/>
                  <a:gd name="connsiteY4" fmla="*/ 0 h 12699"/>
                  <a:gd name="connsiteX5" fmla="*/ 158431 w 158430"/>
                  <a:gd name="connsiteY5" fmla="*/ 6350 h 12699"/>
                  <a:gd name="connsiteX6" fmla="*/ 152081 w 15843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430" h="12699">
                    <a:moveTo>
                      <a:pt x="15208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152081" y="0"/>
                    </a:lnTo>
                    <a:cubicBezTo>
                      <a:pt x="155585" y="0"/>
                      <a:pt x="158431" y="2846"/>
                      <a:pt x="158431" y="6350"/>
                    </a:cubicBezTo>
                    <a:cubicBezTo>
                      <a:pt x="158431" y="9854"/>
                      <a:pt x="155585" y="12700"/>
                      <a:pt x="152081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0C4FB3A2-0F3D-78B7-DF9F-B59454D827CD}"/>
                  </a:ext>
                </a:extLst>
              </p:cNvPr>
              <p:cNvSpPr/>
              <p:nvPr/>
            </p:nvSpPr>
            <p:spPr>
              <a:xfrm>
                <a:off x="7443068" y="4718737"/>
                <a:ext cx="60362" cy="12699"/>
              </a:xfrm>
              <a:custGeom>
                <a:avLst/>
                <a:gdLst>
                  <a:gd name="connsiteX0" fmla="*/ 54012 w 60362"/>
                  <a:gd name="connsiteY0" fmla="*/ 12700 h 12699"/>
                  <a:gd name="connsiteX1" fmla="*/ 6350 w 60362"/>
                  <a:gd name="connsiteY1" fmla="*/ 12700 h 12699"/>
                  <a:gd name="connsiteX2" fmla="*/ 0 w 60362"/>
                  <a:gd name="connsiteY2" fmla="*/ 6350 h 12699"/>
                  <a:gd name="connsiteX3" fmla="*/ 6350 w 60362"/>
                  <a:gd name="connsiteY3" fmla="*/ 0 h 12699"/>
                  <a:gd name="connsiteX4" fmla="*/ 54012 w 60362"/>
                  <a:gd name="connsiteY4" fmla="*/ 0 h 12699"/>
                  <a:gd name="connsiteX5" fmla="*/ 60362 w 60362"/>
                  <a:gd name="connsiteY5" fmla="*/ 6350 h 12699"/>
                  <a:gd name="connsiteX6" fmla="*/ 54012 w 60362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362" h="12699">
                    <a:moveTo>
                      <a:pt x="54012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54012" y="0"/>
                    </a:lnTo>
                    <a:cubicBezTo>
                      <a:pt x="57517" y="0"/>
                      <a:pt x="60362" y="2846"/>
                      <a:pt x="60362" y="6350"/>
                    </a:cubicBezTo>
                    <a:cubicBezTo>
                      <a:pt x="60362" y="9854"/>
                      <a:pt x="57517" y="12700"/>
                      <a:pt x="54012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B46BAA71-1A9C-CC15-BE5F-A3604D7EC484}"/>
                  </a:ext>
                </a:extLst>
              </p:cNvPr>
              <p:cNvSpPr/>
              <p:nvPr/>
            </p:nvSpPr>
            <p:spPr>
              <a:xfrm>
                <a:off x="7519579" y="4718737"/>
                <a:ext cx="371658" cy="12699"/>
              </a:xfrm>
              <a:custGeom>
                <a:avLst/>
                <a:gdLst>
                  <a:gd name="connsiteX0" fmla="*/ 364916 w 371658"/>
                  <a:gd name="connsiteY0" fmla="*/ 12700 h 12699"/>
                  <a:gd name="connsiteX1" fmla="*/ 6350 w 371658"/>
                  <a:gd name="connsiteY1" fmla="*/ 12700 h 12699"/>
                  <a:gd name="connsiteX2" fmla="*/ 0 w 371658"/>
                  <a:gd name="connsiteY2" fmla="*/ 6350 h 12699"/>
                  <a:gd name="connsiteX3" fmla="*/ 6350 w 371658"/>
                  <a:gd name="connsiteY3" fmla="*/ 0 h 12699"/>
                  <a:gd name="connsiteX4" fmla="*/ 365309 w 371658"/>
                  <a:gd name="connsiteY4" fmla="*/ 0 h 12699"/>
                  <a:gd name="connsiteX5" fmla="*/ 371658 w 371658"/>
                  <a:gd name="connsiteY5" fmla="*/ 6350 h 12699"/>
                  <a:gd name="connsiteX6" fmla="*/ 365309 w 371658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658" h="12699">
                    <a:moveTo>
                      <a:pt x="364916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365309" y="0"/>
                    </a:lnTo>
                    <a:cubicBezTo>
                      <a:pt x="368813" y="0"/>
                      <a:pt x="371658" y="2846"/>
                      <a:pt x="371658" y="6350"/>
                    </a:cubicBezTo>
                    <a:cubicBezTo>
                      <a:pt x="371658" y="9854"/>
                      <a:pt x="368813" y="12700"/>
                      <a:pt x="365309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B83DE557-DA76-4E1A-3E98-1FC387981ADF}"/>
                  </a:ext>
                </a:extLst>
              </p:cNvPr>
              <p:cNvSpPr/>
              <p:nvPr/>
            </p:nvSpPr>
            <p:spPr>
              <a:xfrm>
                <a:off x="8565882" y="3526389"/>
                <a:ext cx="201625" cy="317175"/>
              </a:xfrm>
              <a:custGeom>
                <a:avLst/>
                <a:gdLst>
                  <a:gd name="connsiteX0" fmla="*/ 201625 w 201625"/>
                  <a:gd name="connsiteY0" fmla="*/ 317175 h 317175"/>
                  <a:gd name="connsiteX1" fmla="*/ 181322 w 201625"/>
                  <a:gd name="connsiteY1" fmla="*/ 126290 h 317175"/>
                  <a:gd name="connsiteX2" fmla="*/ 83880 w 201625"/>
                  <a:gd name="connsiteY2" fmla="*/ 148240 h 317175"/>
                  <a:gd name="connsiteX3" fmla="*/ 0 w 201625"/>
                  <a:gd name="connsiteY3" fmla="*/ 0 h 317175"/>
                  <a:gd name="connsiteX4" fmla="*/ 52288 w 201625"/>
                  <a:gd name="connsiteY4" fmla="*/ 200449 h 317175"/>
                  <a:gd name="connsiteX5" fmla="*/ 151062 w 201625"/>
                  <a:gd name="connsiteY5" fmla="*/ 177794 h 317175"/>
                  <a:gd name="connsiteX6" fmla="*/ 201625 w 201625"/>
                  <a:gd name="connsiteY6" fmla="*/ 317175 h 31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5" h="317175">
                    <a:moveTo>
                      <a:pt x="201625" y="317175"/>
                    </a:moveTo>
                    <a:lnTo>
                      <a:pt x="181322" y="126290"/>
                    </a:lnTo>
                    <a:lnTo>
                      <a:pt x="83880" y="148240"/>
                    </a:lnTo>
                    <a:lnTo>
                      <a:pt x="0" y="0"/>
                    </a:lnTo>
                    <a:lnTo>
                      <a:pt x="52288" y="200449"/>
                    </a:lnTo>
                    <a:lnTo>
                      <a:pt x="151062" y="177794"/>
                    </a:lnTo>
                    <a:lnTo>
                      <a:pt x="201625" y="317175"/>
                    </a:lnTo>
                    <a:close/>
                  </a:path>
                </a:pathLst>
              </a:custGeom>
              <a:solidFill>
                <a:srgbClr val="FF4F5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09999EC1-E509-4658-8DD7-53E425C8CE8E}"/>
                  </a:ext>
                </a:extLst>
              </p:cNvPr>
              <p:cNvSpPr/>
              <p:nvPr/>
            </p:nvSpPr>
            <p:spPr>
              <a:xfrm>
                <a:off x="8488117" y="3786495"/>
                <a:ext cx="239724" cy="93365"/>
              </a:xfrm>
              <a:custGeom>
                <a:avLst/>
                <a:gdLst>
                  <a:gd name="connsiteX0" fmla="*/ 239724 w 239724"/>
                  <a:gd name="connsiteY0" fmla="*/ 93130 h 93365"/>
                  <a:gd name="connsiteX1" fmla="*/ 149259 w 239724"/>
                  <a:gd name="connsiteY1" fmla="*/ 0 h 93365"/>
                  <a:gd name="connsiteX2" fmla="*/ 106535 w 239724"/>
                  <a:gd name="connsiteY2" fmla="*/ 52366 h 93365"/>
                  <a:gd name="connsiteX3" fmla="*/ 0 w 239724"/>
                  <a:gd name="connsiteY3" fmla="*/ 8467 h 93365"/>
                  <a:gd name="connsiteX4" fmla="*/ 111552 w 239724"/>
                  <a:gd name="connsiteY4" fmla="*/ 93365 h 93365"/>
                  <a:gd name="connsiteX5" fmla="*/ 154668 w 239724"/>
                  <a:gd name="connsiteY5" fmla="*/ 40059 h 93365"/>
                  <a:gd name="connsiteX6" fmla="*/ 239724 w 239724"/>
                  <a:gd name="connsiteY6" fmla="*/ 93130 h 9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724" h="93365">
                    <a:moveTo>
                      <a:pt x="239724" y="93130"/>
                    </a:moveTo>
                    <a:lnTo>
                      <a:pt x="149259" y="0"/>
                    </a:lnTo>
                    <a:lnTo>
                      <a:pt x="106535" y="52366"/>
                    </a:lnTo>
                    <a:lnTo>
                      <a:pt x="0" y="8467"/>
                    </a:lnTo>
                    <a:lnTo>
                      <a:pt x="111552" y="93365"/>
                    </a:lnTo>
                    <a:lnTo>
                      <a:pt x="154668" y="40059"/>
                    </a:lnTo>
                    <a:lnTo>
                      <a:pt x="239724" y="93130"/>
                    </a:lnTo>
                    <a:close/>
                  </a:path>
                </a:pathLst>
              </a:custGeom>
              <a:solidFill>
                <a:srgbClr val="FF4F5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0946FB75-2500-D2E3-7D7C-15AE9E5FD5E7}"/>
                  </a:ext>
                </a:extLst>
              </p:cNvPr>
              <p:cNvSpPr/>
              <p:nvPr/>
            </p:nvSpPr>
            <p:spPr>
              <a:xfrm>
                <a:off x="9638368" y="3664752"/>
                <a:ext cx="274373" cy="190963"/>
              </a:xfrm>
              <a:custGeom>
                <a:avLst/>
                <a:gdLst>
                  <a:gd name="connsiteX0" fmla="*/ 0 w 274373"/>
                  <a:gd name="connsiteY0" fmla="*/ 190964 h 190963"/>
                  <a:gd name="connsiteX1" fmla="*/ 82234 w 274373"/>
                  <a:gd name="connsiteY1" fmla="*/ 41313 h 190963"/>
                  <a:gd name="connsiteX2" fmla="*/ 154590 w 274373"/>
                  <a:gd name="connsiteY2" fmla="*/ 92817 h 190963"/>
                  <a:gd name="connsiteX3" fmla="*/ 274373 w 274373"/>
                  <a:gd name="connsiteY3" fmla="*/ 0 h 190963"/>
                  <a:gd name="connsiteX4" fmla="*/ 162586 w 274373"/>
                  <a:gd name="connsiteY4" fmla="*/ 146515 h 190963"/>
                  <a:gd name="connsiteX5" fmla="*/ 89368 w 274373"/>
                  <a:gd name="connsiteY5" fmla="*/ 93992 h 190963"/>
                  <a:gd name="connsiteX6" fmla="*/ 0 w 274373"/>
                  <a:gd name="connsiteY6" fmla="*/ 190964 h 19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73" h="190963">
                    <a:moveTo>
                      <a:pt x="0" y="190964"/>
                    </a:moveTo>
                    <a:lnTo>
                      <a:pt x="82234" y="41313"/>
                    </a:lnTo>
                    <a:lnTo>
                      <a:pt x="154590" y="92817"/>
                    </a:lnTo>
                    <a:lnTo>
                      <a:pt x="274373" y="0"/>
                    </a:lnTo>
                    <a:lnTo>
                      <a:pt x="162586" y="146515"/>
                    </a:lnTo>
                    <a:lnTo>
                      <a:pt x="89368" y="93992"/>
                    </a:lnTo>
                    <a:lnTo>
                      <a:pt x="0" y="190964"/>
                    </a:lnTo>
                    <a:close/>
                  </a:path>
                </a:pathLst>
              </a:custGeom>
              <a:solidFill>
                <a:srgbClr val="FF4F5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11AC56C5-9BB5-DCA5-2569-3ABCECCBE34D}"/>
                  </a:ext>
                </a:extLst>
              </p:cNvPr>
              <p:cNvSpPr/>
              <p:nvPr/>
            </p:nvSpPr>
            <p:spPr>
              <a:xfrm>
                <a:off x="9789273" y="3904789"/>
                <a:ext cx="180694" cy="71650"/>
              </a:xfrm>
              <a:custGeom>
                <a:avLst/>
                <a:gdLst>
                  <a:gd name="connsiteX0" fmla="*/ 0 w 180694"/>
                  <a:gd name="connsiteY0" fmla="*/ 36296 h 71650"/>
                  <a:gd name="connsiteX1" fmla="*/ 85056 w 180694"/>
                  <a:gd name="connsiteY1" fmla="*/ 0 h 71650"/>
                  <a:gd name="connsiteX2" fmla="*/ 98696 w 180694"/>
                  <a:gd name="connsiteY2" fmla="*/ 46173 h 71650"/>
                  <a:gd name="connsiteX3" fmla="*/ 180695 w 180694"/>
                  <a:gd name="connsiteY3" fmla="*/ 46644 h 71650"/>
                  <a:gd name="connsiteX4" fmla="*/ 84194 w 180694"/>
                  <a:gd name="connsiteY4" fmla="*/ 71651 h 71650"/>
                  <a:gd name="connsiteX5" fmla="*/ 70475 w 180694"/>
                  <a:gd name="connsiteY5" fmla="*/ 24850 h 71650"/>
                  <a:gd name="connsiteX6" fmla="*/ 0 w 180694"/>
                  <a:gd name="connsiteY6" fmla="*/ 36296 h 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694" h="71650">
                    <a:moveTo>
                      <a:pt x="0" y="36296"/>
                    </a:moveTo>
                    <a:lnTo>
                      <a:pt x="85056" y="0"/>
                    </a:lnTo>
                    <a:lnTo>
                      <a:pt x="98696" y="46173"/>
                    </a:lnTo>
                    <a:lnTo>
                      <a:pt x="180695" y="46644"/>
                    </a:lnTo>
                    <a:lnTo>
                      <a:pt x="84194" y="71651"/>
                    </a:lnTo>
                    <a:lnTo>
                      <a:pt x="70475" y="24850"/>
                    </a:lnTo>
                    <a:lnTo>
                      <a:pt x="0" y="36296"/>
                    </a:lnTo>
                    <a:close/>
                  </a:path>
                </a:pathLst>
              </a:custGeom>
              <a:solidFill>
                <a:srgbClr val="FF4F5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2ED05D7-7963-D854-0B02-5979602D5F2D}"/>
                  </a:ext>
                </a:extLst>
              </p:cNvPr>
              <p:cNvSpPr/>
              <p:nvPr/>
            </p:nvSpPr>
            <p:spPr>
              <a:xfrm>
                <a:off x="8949532" y="3296744"/>
                <a:ext cx="661317" cy="378905"/>
              </a:xfrm>
              <a:custGeom>
                <a:avLst/>
                <a:gdLst>
                  <a:gd name="connsiteX0" fmla="*/ 661085 w 661317"/>
                  <a:gd name="connsiteY0" fmla="*/ 130557 h 378905"/>
                  <a:gd name="connsiteX1" fmla="*/ 649954 w 661317"/>
                  <a:gd name="connsiteY1" fmla="*/ 96692 h 378905"/>
                  <a:gd name="connsiteX2" fmla="*/ 599704 w 661317"/>
                  <a:gd name="connsiteY2" fmla="*/ 50518 h 378905"/>
                  <a:gd name="connsiteX3" fmla="*/ 538558 w 661317"/>
                  <a:gd name="connsiteY3" fmla="*/ 27001 h 378905"/>
                  <a:gd name="connsiteX4" fmla="*/ 477098 w 661317"/>
                  <a:gd name="connsiteY4" fmla="*/ 10852 h 378905"/>
                  <a:gd name="connsiteX5" fmla="*/ 355120 w 661317"/>
                  <a:gd name="connsiteY5" fmla="*/ 818 h 378905"/>
                  <a:gd name="connsiteX6" fmla="*/ 243568 w 661317"/>
                  <a:gd name="connsiteY6" fmla="*/ 32723 h 378905"/>
                  <a:gd name="connsiteX7" fmla="*/ 183049 w 661317"/>
                  <a:gd name="connsiteY7" fmla="*/ 79759 h 378905"/>
                  <a:gd name="connsiteX8" fmla="*/ 173406 w 661317"/>
                  <a:gd name="connsiteY8" fmla="*/ 84384 h 378905"/>
                  <a:gd name="connsiteX9" fmla="*/ 3138 w 661317"/>
                  <a:gd name="connsiteY9" fmla="*/ 174770 h 378905"/>
                  <a:gd name="connsiteX10" fmla="*/ 1335 w 661317"/>
                  <a:gd name="connsiteY10" fmla="*/ 176338 h 378905"/>
                  <a:gd name="connsiteX11" fmla="*/ 974 w 661317"/>
                  <a:gd name="connsiteY11" fmla="*/ 181873 h 378905"/>
                  <a:gd name="connsiteX12" fmla="*/ 1727 w 661317"/>
                  <a:gd name="connsiteY12" fmla="*/ 182531 h 378905"/>
                  <a:gd name="connsiteX13" fmla="*/ 3687 w 661317"/>
                  <a:gd name="connsiteY13" fmla="*/ 183864 h 378905"/>
                  <a:gd name="connsiteX14" fmla="*/ 114377 w 661317"/>
                  <a:gd name="connsiteY14" fmla="*/ 230899 h 378905"/>
                  <a:gd name="connsiteX15" fmla="*/ 149340 w 661317"/>
                  <a:gd name="connsiteY15" fmla="*/ 262256 h 378905"/>
                  <a:gd name="connsiteX16" fmla="*/ 237845 w 661317"/>
                  <a:gd name="connsiteY16" fmla="*/ 285774 h 378905"/>
                  <a:gd name="connsiteX17" fmla="*/ 246390 w 661317"/>
                  <a:gd name="connsiteY17" fmla="*/ 286244 h 378905"/>
                  <a:gd name="connsiteX18" fmla="*/ 239883 w 661317"/>
                  <a:gd name="connsiteY18" fmla="*/ 294632 h 378905"/>
                  <a:gd name="connsiteX19" fmla="*/ 239021 w 661317"/>
                  <a:gd name="connsiteY19" fmla="*/ 295808 h 378905"/>
                  <a:gd name="connsiteX20" fmla="*/ 239805 w 661317"/>
                  <a:gd name="connsiteY20" fmla="*/ 301186 h 378905"/>
                  <a:gd name="connsiteX21" fmla="*/ 241216 w 661317"/>
                  <a:gd name="connsiteY21" fmla="*/ 301844 h 378905"/>
                  <a:gd name="connsiteX22" fmla="*/ 242627 w 661317"/>
                  <a:gd name="connsiteY22" fmla="*/ 302236 h 378905"/>
                  <a:gd name="connsiteX23" fmla="*/ 380989 w 661317"/>
                  <a:gd name="connsiteY23" fmla="*/ 308273 h 378905"/>
                  <a:gd name="connsiteX24" fmla="*/ 448015 w 661317"/>
                  <a:gd name="connsiteY24" fmla="*/ 290478 h 378905"/>
                  <a:gd name="connsiteX25" fmla="*/ 442684 w 661317"/>
                  <a:gd name="connsiteY25" fmla="*/ 300982 h 378905"/>
                  <a:gd name="connsiteX26" fmla="*/ 424340 w 661317"/>
                  <a:gd name="connsiteY26" fmla="*/ 320110 h 378905"/>
                  <a:gd name="connsiteX27" fmla="*/ 391180 w 661317"/>
                  <a:gd name="connsiteY27" fmla="*/ 337043 h 378905"/>
                  <a:gd name="connsiteX28" fmla="*/ 383341 w 661317"/>
                  <a:gd name="connsiteY28" fmla="*/ 340100 h 378905"/>
                  <a:gd name="connsiteX29" fmla="*/ 351984 w 661317"/>
                  <a:gd name="connsiteY29" fmla="*/ 354367 h 378905"/>
                  <a:gd name="connsiteX30" fmla="*/ 334738 w 661317"/>
                  <a:gd name="connsiteY30" fmla="*/ 367145 h 378905"/>
                  <a:gd name="connsiteX31" fmla="*/ 329721 w 661317"/>
                  <a:gd name="connsiteY31" fmla="*/ 372554 h 378905"/>
                  <a:gd name="connsiteX32" fmla="*/ 330191 w 661317"/>
                  <a:gd name="connsiteY32" fmla="*/ 377885 h 378905"/>
                  <a:gd name="connsiteX33" fmla="*/ 332856 w 661317"/>
                  <a:gd name="connsiteY33" fmla="*/ 378904 h 378905"/>
                  <a:gd name="connsiteX34" fmla="*/ 335443 w 661317"/>
                  <a:gd name="connsiteY34" fmla="*/ 377885 h 378905"/>
                  <a:gd name="connsiteX35" fmla="*/ 336776 w 661317"/>
                  <a:gd name="connsiteY35" fmla="*/ 376631 h 378905"/>
                  <a:gd name="connsiteX36" fmla="*/ 337874 w 661317"/>
                  <a:gd name="connsiteY36" fmla="*/ 375455 h 378905"/>
                  <a:gd name="connsiteX37" fmla="*/ 340382 w 661317"/>
                  <a:gd name="connsiteY37" fmla="*/ 372946 h 378905"/>
                  <a:gd name="connsiteX38" fmla="*/ 356060 w 661317"/>
                  <a:gd name="connsiteY38" fmla="*/ 361579 h 378905"/>
                  <a:gd name="connsiteX39" fmla="*/ 386398 w 661317"/>
                  <a:gd name="connsiteY39" fmla="*/ 348096 h 378905"/>
                  <a:gd name="connsiteX40" fmla="*/ 394238 w 661317"/>
                  <a:gd name="connsiteY40" fmla="*/ 345195 h 378905"/>
                  <a:gd name="connsiteX41" fmla="*/ 429671 w 661317"/>
                  <a:gd name="connsiteY41" fmla="*/ 327165 h 378905"/>
                  <a:gd name="connsiteX42" fmla="*/ 450210 w 661317"/>
                  <a:gd name="connsiteY42" fmla="*/ 305921 h 378905"/>
                  <a:gd name="connsiteX43" fmla="*/ 458598 w 661317"/>
                  <a:gd name="connsiteY43" fmla="*/ 286401 h 378905"/>
                  <a:gd name="connsiteX44" fmla="*/ 491209 w 661317"/>
                  <a:gd name="connsiteY44" fmla="*/ 270723 h 378905"/>
                  <a:gd name="connsiteX45" fmla="*/ 494345 w 661317"/>
                  <a:gd name="connsiteY45" fmla="*/ 268920 h 378905"/>
                  <a:gd name="connsiteX46" fmla="*/ 525702 w 661317"/>
                  <a:gd name="connsiteY46" fmla="*/ 248067 h 378905"/>
                  <a:gd name="connsiteX47" fmla="*/ 533541 w 661317"/>
                  <a:gd name="connsiteY47" fmla="*/ 240228 h 378905"/>
                  <a:gd name="connsiteX48" fmla="*/ 536128 w 661317"/>
                  <a:gd name="connsiteY48" fmla="*/ 239601 h 378905"/>
                  <a:gd name="connsiteX49" fmla="*/ 603702 w 661317"/>
                  <a:gd name="connsiteY49" fmla="*/ 216083 h 378905"/>
                  <a:gd name="connsiteX50" fmla="*/ 654892 w 661317"/>
                  <a:gd name="connsiteY50" fmla="*/ 166461 h 378905"/>
                  <a:gd name="connsiteX51" fmla="*/ 661085 w 661317"/>
                  <a:gd name="connsiteY51" fmla="*/ 130557 h 378905"/>
                  <a:gd name="connsiteX52" fmla="*/ 381303 w 661317"/>
                  <a:gd name="connsiteY52" fmla="*/ 10773 h 378905"/>
                  <a:gd name="connsiteX53" fmla="*/ 408819 w 661317"/>
                  <a:gd name="connsiteY53" fmla="*/ 11793 h 378905"/>
                  <a:gd name="connsiteX54" fmla="*/ 289976 w 661317"/>
                  <a:gd name="connsiteY54" fmla="*/ 37113 h 378905"/>
                  <a:gd name="connsiteX55" fmla="*/ 262617 w 661317"/>
                  <a:gd name="connsiteY55" fmla="*/ 50518 h 378905"/>
                  <a:gd name="connsiteX56" fmla="*/ 221539 w 661317"/>
                  <a:gd name="connsiteY56" fmla="*/ 63845 h 378905"/>
                  <a:gd name="connsiteX57" fmla="*/ 210407 w 661317"/>
                  <a:gd name="connsiteY57" fmla="*/ 68078 h 378905"/>
                  <a:gd name="connsiteX58" fmla="*/ 248585 w 661317"/>
                  <a:gd name="connsiteY58" fmla="*/ 42287 h 378905"/>
                  <a:gd name="connsiteX59" fmla="*/ 355904 w 661317"/>
                  <a:gd name="connsiteY59" fmla="*/ 11714 h 378905"/>
                  <a:gd name="connsiteX60" fmla="*/ 381303 w 661317"/>
                  <a:gd name="connsiteY60" fmla="*/ 10773 h 378905"/>
                  <a:gd name="connsiteX61" fmla="*/ 536677 w 661317"/>
                  <a:gd name="connsiteY61" fmla="*/ 167558 h 378905"/>
                  <a:gd name="connsiteX62" fmla="*/ 551885 w 661317"/>
                  <a:gd name="connsiteY62" fmla="*/ 142316 h 378905"/>
                  <a:gd name="connsiteX63" fmla="*/ 550630 w 661317"/>
                  <a:gd name="connsiteY63" fmla="*/ 103668 h 378905"/>
                  <a:gd name="connsiteX64" fmla="*/ 526094 w 661317"/>
                  <a:gd name="connsiteY64" fmla="*/ 74428 h 378905"/>
                  <a:gd name="connsiteX65" fmla="*/ 526094 w 661317"/>
                  <a:gd name="connsiteY65" fmla="*/ 64394 h 378905"/>
                  <a:gd name="connsiteX66" fmla="*/ 545456 w 661317"/>
                  <a:gd name="connsiteY66" fmla="*/ 71606 h 378905"/>
                  <a:gd name="connsiteX67" fmla="*/ 579871 w 661317"/>
                  <a:gd name="connsiteY67" fmla="*/ 92694 h 378905"/>
                  <a:gd name="connsiteX68" fmla="*/ 600488 w 661317"/>
                  <a:gd name="connsiteY68" fmla="*/ 125070 h 378905"/>
                  <a:gd name="connsiteX69" fmla="*/ 601429 w 661317"/>
                  <a:gd name="connsiteY69" fmla="*/ 129616 h 378905"/>
                  <a:gd name="connsiteX70" fmla="*/ 601899 w 661317"/>
                  <a:gd name="connsiteY70" fmla="*/ 135025 h 378905"/>
                  <a:gd name="connsiteX71" fmla="*/ 601899 w 661317"/>
                  <a:gd name="connsiteY71" fmla="*/ 141375 h 378905"/>
                  <a:gd name="connsiteX72" fmla="*/ 601899 w 661317"/>
                  <a:gd name="connsiteY72" fmla="*/ 144197 h 378905"/>
                  <a:gd name="connsiteX73" fmla="*/ 596177 w 661317"/>
                  <a:gd name="connsiteY73" fmla="*/ 162933 h 378905"/>
                  <a:gd name="connsiteX74" fmla="*/ 570699 w 661317"/>
                  <a:gd name="connsiteY74" fmla="*/ 194290 h 378905"/>
                  <a:gd name="connsiteX75" fmla="*/ 549141 w 661317"/>
                  <a:gd name="connsiteY75" fmla="*/ 209968 h 378905"/>
                  <a:gd name="connsiteX76" fmla="*/ 536677 w 661317"/>
                  <a:gd name="connsiteY76" fmla="*/ 167558 h 378905"/>
                  <a:gd name="connsiteX77" fmla="*/ 535030 w 661317"/>
                  <a:gd name="connsiteY77" fmla="*/ 217024 h 378905"/>
                  <a:gd name="connsiteX78" fmla="*/ 515667 w 661317"/>
                  <a:gd name="connsiteY78" fmla="*/ 225961 h 378905"/>
                  <a:gd name="connsiteX79" fmla="*/ 495756 w 661317"/>
                  <a:gd name="connsiteY79" fmla="*/ 233800 h 378905"/>
                  <a:gd name="connsiteX80" fmla="*/ 481723 w 661317"/>
                  <a:gd name="connsiteY80" fmla="*/ 239052 h 378905"/>
                  <a:gd name="connsiteX81" fmla="*/ 442919 w 661317"/>
                  <a:gd name="connsiteY81" fmla="*/ 244148 h 378905"/>
                  <a:gd name="connsiteX82" fmla="*/ 439392 w 661317"/>
                  <a:gd name="connsiteY82" fmla="*/ 241482 h 378905"/>
                  <a:gd name="connsiteX83" fmla="*/ 403880 w 661317"/>
                  <a:gd name="connsiteY83" fmla="*/ 227842 h 378905"/>
                  <a:gd name="connsiteX84" fmla="*/ 424105 w 661317"/>
                  <a:gd name="connsiteY84" fmla="*/ 222041 h 378905"/>
                  <a:gd name="connsiteX85" fmla="*/ 471141 w 661317"/>
                  <a:gd name="connsiteY85" fmla="*/ 200797 h 378905"/>
                  <a:gd name="connsiteX86" fmla="*/ 528837 w 661317"/>
                  <a:gd name="connsiteY86" fmla="*/ 174614 h 378905"/>
                  <a:gd name="connsiteX87" fmla="*/ 538009 w 661317"/>
                  <a:gd name="connsiteY87" fmla="*/ 208322 h 378905"/>
                  <a:gd name="connsiteX88" fmla="*/ 536285 w 661317"/>
                  <a:gd name="connsiteY88" fmla="*/ 216161 h 378905"/>
                  <a:gd name="connsiteX89" fmla="*/ 121197 w 661317"/>
                  <a:gd name="connsiteY89" fmla="*/ 168812 h 378905"/>
                  <a:gd name="connsiteX90" fmla="*/ 120570 w 661317"/>
                  <a:gd name="connsiteY90" fmla="*/ 161365 h 378905"/>
                  <a:gd name="connsiteX91" fmla="*/ 148242 w 661317"/>
                  <a:gd name="connsiteY91" fmla="*/ 126010 h 378905"/>
                  <a:gd name="connsiteX92" fmla="*/ 163921 w 661317"/>
                  <a:gd name="connsiteY92" fmla="*/ 113624 h 378905"/>
                  <a:gd name="connsiteX93" fmla="*/ 164783 w 661317"/>
                  <a:gd name="connsiteY93" fmla="*/ 114095 h 378905"/>
                  <a:gd name="connsiteX94" fmla="*/ 272573 w 661317"/>
                  <a:gd name="connsiteY94" fmla="*/ 154937 h 378905"/>
                  <a:gd name="connsiteX95" fmla="*/ 266066 w 661317"/>
                  <a:gd name="connsiteY95" fmla="*/ 157838 h 378905"/>
                  <a:gd name="connsiteX96" fmla="*/ 244665 w 661317"/>
                  <a:gd name="connsiteY96" fmla="*/ 172811 h 378905"/>
                  <a:gd name="connsiteX97" fmla="*/ 230241 w 661317"/>
                  <a:gd name="connsiteY97" fmla="*/ 196328 h 378905"/>
                  <a:gd name="connsiteX98" fmla="*/ 240353 w 661317"/>
                  <a:gd name="connsiteY98" fmla="*/ 224079 h 378905"/>
                  <a:gd name="connsiteX99" fmla="*/ 248663 w 661317"/>
                  <a:gd name="connsiteY99" fmla="*/ 229331 h 378905"/>
                  <a:gd name="connsiteX100" fmla="*/ 218247 w 661317"/>
                  <a:gd name="connsiteY100" fmla="*/ 230350 h 378905"/>
                  <a:gd name="connsiteX101" fmla="*/ 206958 w 661317"/>
                  <a:gd name="connsiteY101" fmla="*/ 228156 h 378905"/>
                  <a:gd name="connsiteX102" fmla="*/ 170976 w 661317"/>
                  <a:gd name="connsiteY102" fmla="*/ 217181 h 378905"/>
                  <a:gd name="connsiteX103" fmla="*/ 139619 w 661317"/>
                  <a:gd name="connsiteY103" fmla="*/ 198602 h 378905"/>
                  <a:gd name="connsiteX104" fmla="*/ 121197 w 661317"/>
                  <a:gd name="connsiteY104" fmla="*/ 168812 h 378905"/>
                  <a:gd name="connsiteX105" fmla="*/ 467691 w 661317"/>
                  <a:gd name="connsiteY105" fmla="*/ 189978 h 378905"/>
                  <a:gd name="connsiteX106" fmla="*/ 461969 w 661317"/>
                  <a:gd name="connsiteY106" fmla="*/ 191389 h 378905"/>
                  <a:gd name="connsiteX107" fmla="*/ 460793 w 661317"/>
                  <a:gd name="connsiteY107" fmla="*/ 191389 h 378905"/>
                  <a:gd name="connsiteX108" fmla="*/ 394473 w 661317"/>
                  <a:gd name="connsiteY108" fmla="*/ 207068 h 378905"/>
                  <a:gd name="connsiteX109" fmla="*/ 285351 w 661317"/>
                  <a:gd name="connsiteY109" fmla="*/ 226352 h 378905"/>
                  <a:gd name="connsiteX110" fmla="*/ 268261 w 661317"/>
                  <a:gd name="connsiteY110" fmla="*/ 224157 h 378905"/>
                  <a:gd name="connsiteX111" fmla="*/ 247409 w 661317"/>
                  <a:gd name="connsiteY111" fmla="*/ 215926 h 378905"/>
                  <a:gd name="connsiteX112" fmla="*/ 241059 w 661317"/>
                  <a:gd name="connsiteY112" fmla="*/ 198758 h 378905"/>
                  <a:gd name="connsiteX113" fmla="*/ 252347 w 661317"/>
                  <a:gd name="connsiteY113" fmla="*/ 180650 h 378905"/>
                  <a:gd name="connsiteX114" fmla="*/ 271005 w 661317"/>
                  <a:gd name="connsiteY114" fmla="*/ 167558 h 378905"/>
                  <a:gd name="connsiteX115" fmla="*/ 293503 w 661317"/>
                  <a:gd name="connsiteY115" fmla="*/ 158386 h 378905"/>
                  <a:gd name="connsiteX116" fmla="*/ 316394 w 661317"/>
                  <a:gd name="connsiteY116" fmla="*/ 160581 h 378905"/>
                  <a:gd name="connsiteX117" fmla="*/ 455384 w 661317"/>
                  <a:gd name="connsiteY117" fmla="*/ 140748 h 378905"/>
                  <a:gd name="connsiteX118" fmla="*/ 458519 w 661317"/>
                  <a:gd name="connsiteY118" fmla="*/ 139650 h 378905"/>
                  <a:gd name="connsiteX119" fmla="*/ 482743 w 661317"/>
                  <a:gd name="connsiteY119" fmla="*/ 144433 h 378905"/>
                  <a:gd name="connsiteX120" fmla="*/ 484467 w 661317"/>
                  <a:gd name="connsiteY120" fmla="*/ 148509 h 378905"/>
                  <a:gd name="connsiteX121" fmla="*/ 483448 w 661317"/>
                  <a:gd name="connsiteY121" fmla="*/ 171400 h 378905"/>
                  <a:gd name="connsiteX122" fmla="*/ 467770 w 661317"/>
                  <a:gd name="connsiteY122" fmla="*/ 189900 h 378905"/>
                  <a:gd name="connsiteX123" fmla="*/ 434296 w 661317"/>
                  <a:gd name="connsiteY123" fmla="*/ 137377 h 378905"/>
                  <a:gd name="connsiteX124" fmla="*/ 317099 w 661317"/>
                  <a:gd name="connsiteY124" fmla="*/ 150547 h 378905"/>
                  <a:gd name="connsiteX125" fmla="*/ 434296 w 661317"/>
                  <a:gd name="connsiteY125" fmla="*/ 137377 h 378905"/>
                  <a:gd name="connsiteX126" fmla="*/ 493561 w 661317"/>
                  <a:gd name="connsiteY126" fmla="*/ 175946 h 378905"/>
                  <a:gd name="connsiteX127" fmla="*/ 496148 w 661317"/>
                  <a:gd name="connsiteY127" fmla="*/ 149136 h 378905"/>
                  <a:gd name="connsiteX128" fmla="*/ 521547 w 661317"/>
                  <a:gd name="connsiteY128" fmla="*/ 165833 h 378905"/>
                  <a:gd name="connsiteX129" fmla="*/ 489171 w 661317"/>
                  <a:gd name="connsiteY129" fmla="*/ 183472 h 378905"/>
                  <a:gd name="connsiteX130" fmla="*/ 493639 w 661317"/>
                  <a:gd name="connsiteY130" fmla="*/ 175946 h 378905"/>
                  <a:gd name="connsiteX131" fmla="*/ 498578 w 661317"/>
                  <a:gd name="connsiteY131" fmla="*/ 138710 h 378905"/>
                  <a:gd name="connsiteX132" fmla="*/ 490739 w 661317"/>
                  <a:gd name="connsiteY132" fmla="*/ 135888 h 378905"/>
                  <a:gd name="connsiteX133" fmla="*/ 484702 w 661317"/>
                  <a:gd name="connsiteY133" fmla="*/ 127500 h 378905"/>
                  <a:gd name="connsiteX134" fmla="*/ 510337 w 661317"/>
                  <a:gd name="connsiteY134" fmla="*/ 107274 h 378905"/>
                  <a:gd name="connsiteX135" fmla="*/ 523193 w 661317"/>
                  <a:gd name="connsiteY135" fmla="*/ 87049 h 378905"/>
                  <a:gd name="connsiteX136" fmla="*/ 539734 w 661317"/>
                  <a:gd name="connsiteY136" fmla="*/ 108215 h 378905"/>
                  <a:gd name="connsiteX137" fmla="*/ 540675 w 661317"/>
                  <a:gd name="connsiteY137" fmla="*/ 138553 h 378905"/>
                  <a:gd name="connsiteX138" fmla="*/ 529072 w 661317"/>
                  <a:gd name="connsiteY138" fmla="*/ 158386 h 378905"/>
                  <a:gd name="connsiteX139" fmla="*/ 498656 w 661317"/>
                  <a:gd name="connsiteY139" fmla="*/ 138710 h 378905"/>
                  <a:gd name="connsiteX140" fmla="*/ 420186 w 661317"/>
                  <a:gd name="connsiteY140" fmla="*/ 56163 h 378905"/>
                  <a:gd name="connsiteX141" fmla="*/ 455384 w 661317"/>
                  <a:gd name="connsiteY141" fmla="*/ 60710 h 378905"/>
                  <a:gd name="connsiteX142" fmla="*/ 489092 w 661317"/>
                  <a:gd name="connsiteY142" fmla="*/ 68549 h 378905"/>
                  <a:gd name="connsiteX143" fmla="*/ 515432 w 661317"/>
                  <a:gd name="connsiteY143" fmla="*/ 80935 h 378905"/>
                  <a:gd name="connsiteX144" fmla="*/ 503595 w 661317"/>
                  <a:gd name="connsiteY144" fmla="*/ 100533 h 378905"/>
                  <a:gd name="connsiteX145" fmla="*/ 477882 w 661317"/>
                  <a:gd name="connsiteY145" fmla="*/ 120131 h 378905"/>
                  <a:gd name="connsiteX146" fmla="*/ 477882 w 661317"/>
                  <a:gd name="connsiteY146" fmla="*/ 120131 h 378905"/>
                  <a:gd name="connsiteX147" fmla="*/ 453110 w 661317"/>
                  <a:gd name="connsiteY147" fmla="*/ 103982 h 378905"/>
                  <a:gd name="connsiteX148" fmla="*/ 287702 w 661317"/>
                  <a:gd name="connsiteY148" fmla="*/ 69803 h 378905"/>
                  <a:gd name="connsiteX149" fmla="*/ 262774 w 661317"/>
                  <a:gd name="connsiteY149" fmla="*/ 70509 h 378905"/>
                  <a:gd name="connsiteX150" fmla="*/ 349005 w 661317"/>
                  <a:gd name="connsiteY150" fmla="*/ 55536 h 378905"/>
                  <a:gd name="connsiteX151" fmla="*/ 419950 w 661317"/>
                  <a:gd name="connsiteY151" fmla="*/ 56163 h 378905"/>
                  <a:gd name="connsiteX152" fmla="*/ 225694 w 661317"/>
                  <a:gd name="connsiteY152" fmla="*/ 85873 h 378905"/>
                  <a:gd name="connsiteX153" fmla="*/ 448171 w 661317"/>
                  <a:gd name="connsiteY153" fmla="*/ 114251 h 378905"/>
                  <a:gd name="connsiteX154" fmla="*/ 466907 w 661317"/>
                  <a:gd name="connsiteY154" fmla="*/ 125854 h 378905"/>
                  <a:gd name="connsiteX155" fmla="*/ 459068 w 661317"/>
                  <a:gd name="connsiteY155" fmla="*/ 128989 h 378905"/>
                  <a:gd name="connsiteX156" fmla="*/ 453816 w 661317"/>
                  <a:gd name="connsiteY156" fmla="*/ 128362 h 378905"/>
                  <a:gd name="connsiteX157" fmla="*/ 290995 w 661317"/>
                  <a:gd name="connsiteY157" fmla="*/ 147803 h 378905"/>
                  <a:gd name="connsiteX158" fmla="*/ 174817 w 661317"/>
                  <a:gd name="connsiteY158" fmla="*/ 107902 h 378905"/>
                  <a:gd name="connsiteX159" fmla="*/ 176307 w 661317"/>
                  <a:gd name="connsiteY159" fmla="*/ 105707 h 378905"/>
                  <a:gd name="connsiteX160" fmla="*/ 209467 w 661317"/>
                  <a:gd name="connsiteY160" fmla="*/ 89244 h 378905"/>
                  <a:gd name="connsiteX161" fmla="*/ 212759 w 661317"/>
                  <a:gd name="connsiteY161" fmla="*/ 87911 h 378905"/>
                  <a:gd name="connsiteX162" fmla="*/ 225459 w 661317"/>
                  <a:gd name="connsiteY162" fmla="*/ 85873 h 378905"/>
                  <a:gd name="connsiteX163" fmla="*/ 288957 w 661317"/>
                  <a:gd name="connsiteY163" fmla="*/ 237719 h 378905"/>
                  <a:gd name="connsiteX164" fmla="*/ 311377 w 661317"/>
                  <a:gd name="connsiteY164" fmla="*/ 238895 h 378905"/>
                  <a:gd name="connsiteX165" fmla="*/ 299853 w 661317"/>
                  <a:gd name="connsiteY165" fmla="*/ 244226 h 378905"/>
                  <a:gd name="connsiteX166" fmla="*/ 267085 w 661317"/>
                  <a:gd name="connsiteY166" fmla="*/ 239914 h 378905"/>
                  <a:gd name="connsiteX167" fmla="*/ 288721 w 661317"/>
                  <a:gd name="connsiteY167" fmla="*/ 237719 h 378905"/>
                  <a:gd name="connsiteX168" fmla="*/ 321254 w 661317"/>
                  <a:gd name="connsiteY168" fmla="*/ 245559 h 378905"/>
                  <a:gd name="connsiteX169" fmla="*/ 349868 w 661317"/>
                  <a:gd name="connsiteY169" fmla="*/ 237719 h 378905"/>
                  <a:gd name="connsiteX170" fmla="*/ 368525 w 661317"/>
                  <a:gd name="connsiteY170" fmla="*/ 235524 h 378905"/>
                  <a:gd name="connsiteX171" fmla="*/ 401450 w 661317"/>
                  <a:gd name="connsiteY171" fmla="*/ 237406 h 378905"/>
                  <a:gd name="connsiteX172" fmla="*/ 428495 w 661317"/>
                  <a:gd name="connsiteY172" fmla="*/ 245951 h 378905"/>
                  <a:gd name="connsiteX173" fmla="*/ 319530 w 661317"/>
                  <a:gd name="connsiteY173" fmla="*/ 245951 h 378905"/>
                  <a:gd name="connsiteX174" fmla="*/ 493012 w 661317"/>
                  <a:gd name="connsiteY174" fmla="*/ 57966 h 378905"/>
                  <a:gd name="connsiteX175" fmla="*/ 468005 w 661317"/>
                  <a:gd name="connsiteY175" fmla="*/ 51224 h 378905"/>
                  <a:gd name="connsiteX176" fmla="*/ 485878 w 661317"/>
                  <a:gd name="connsiteY176" fmla="*/ 54595 h 378905"/>
                  <a:gd name="connsiteX177" fmla="*/ 487603 w 661317"/>
                  <a:gd name="connsiteY177" fmla="*/ 54595 h 378905"/>
                  <a:gd name="connsiteX178" fmla="*/ 506104 w 661317"/>
                  <a:gd name="connsiteY178" fmla="*/ 58906 h 378905"/>
                  <a:gd name="connsiteX179" fmla="*/ 515589 w 661317"/>
                  <a:gd name="connsiteY179" fmla="*/ 61337 h 378905"/>
                  <a:gd name="connsiteX180" fmla="*/ 516765 w 661317"/>
                  <a:gd name="connsiteY180" fmla="*/ 68235 h 378905"/>
                  <a:gd name="connsiteX181" fmla="*/ 492777 w 661317"/>
                  <a:gd name="connsiteY181" fmla="*/ 57731 h 378905"/>
                  <a:gd name="connsiteX182" fmla="*/ 490190 w 661317"/>
                  <a:gd name="connsiteY182" fmla="*/ 43542 h 378905"/>
                  <a:gd name="connsiteX183" fmla="*/ 488309 w 661317"/>
                  <a:gd name="connsiteY183" fmla="*/ 43149 h 378905"/>
                  <a:gd name="connsiteX184" fmla="*/ 467378 w 661317"/>
                  <a:gd name="connsiteY184" fmla="*/ 39387 h 378905"/>
                  <a:gd name="connsiteX185" fmla="*/ 391651 w 661317"/>
                  <a:gd name="connsiteY185" fmla="*/ 33429 h 378905"/>
                  <a:gd name="connsiteX186" fmla="*/ 383811 w 661317"/>
                  <a:gd name="connsiteY186" fmla="*/ 33429 h 378905"/>
                  <a:gd name="connsiteX187" fmla="*/ 302989 w 661317"/>
                  <a:gd name="connsiteY187" fmla="*/ 41268 h 378905"/>
                  <a:gd name="connsiteX188" fmla="*/ 426378 w 661317"/>
                  <a:gd name="connsiteY188" fmla="*/ 21121 h 378905"/>
                  <a:gd name="connsiteX189" fmla="*/ 449191 w 661317"/>
                  <a:gd name="connsiteY189" fmla="*/ 23081 h 378905"/>
                  <a:gd name="connsiteX190" fmla="*/ 472708 w 661317"/>
                  <a:gd name="connsiteY190" fmla="*/ 27393 h 378905"/>
                  <a:gd name="connsiteX191" fmla="*/ 495285 w 661317"/>
                  <a:gd name="connsiteY191" fmla="*/ 36643 h 378905"/>
                  <a:gd name="connsiteX192" fmla="*/ 508377 w 661317"/>
                  <a:gd name="connsiteY192" fmla="*/ 47226 h 378905"/>
                  <a:gd name="connsiteX193" fmla="*/ 489955 w 661317"/>
                  <a:gd name="connsiteY193" fmla="*/ 43306 h 378905"/>
                  <a:gd name="connsiteX194" fmla="*/ 119159 w 661317"/>
                  <a:gd name="connsiteY194" fmla="*/ 129381 h 378905"/>
                  <a:gd name="connsiteX195" fmla="*/ 109360 w 661317"/>
                  <a:gd name="connsiteY195" fmla="*/ 158073 h 378905"/>
                  <a:gd name="connsiteX196" fmla="*/ 102539 w 661317"/>
                  <a:gd name="connsiteY196" fmla="*/ 184021 h 378905"/>
                  <a:gd name="connsiteX197" fmla="*/ 107557 w 661317"/>
                  <a:gd name="connsiteY197" fmla="*/ 217886 h 378905"/>
                  <a:gd name="connsiteX198" fmla="*/ 16622 w 661317"/>
                  <a:gd name="connsiteY198" fmla="*/ 178690 h 378905"/>
                  <a:gd name="connsiteX199" fmla="*/ 137659 w 661317"/>
                  <a:gd name="connsiteY199" fmla="*/ 108529 h 378905"/>
                  <a:gd name="connsiteX200" fmla="*/ 118923 w 661317"/>
                  <a:gd name="connsiteY200" fmla="*/ 129146 h 378905"/>
                  <a:gd name="connsiteX201" fmla="*/ 114298 w 661317"/>
                  <a:gd name="connsiteY201" fmla="*/ 184961 h 378905"/>
                  <a:gd name="connsiteX202" fmla="*/ 114298 w 661317"/>
                  <a:gd name="connsiteY202" fmla="*/ 184961 h 378905"/>
                  <a:gd name="connsiteX203" fmla="*/ 131858 w 661317"/>
                  <a:gd name="connsiteY203" fmla="*/ 207538 h 378905"/>
                  <a:gd name="connsiteX204" fmla="*/ 166743 w 661317"/>
                  <a:gd name="connsiteY204" fmla="*/ 228077 h 378905"/>
                  <a:gd name="connsiteX205" fmla="*/ 169251 w 661317"/>
                  <a:gd name="connsiteY205" fmla="*/ 229096 h 378905"/>
                  <a:gd name="connsiteX206" fmla="*/ 128801 w 661317"/>
                  <a:gd name="connsiteY206" fmla="*/ 223138 h 378905"/>
                  <a:gd name="connsiteX207" fmla="*/ 122216 w 661317"/>
                  <a:gd name="connsiteY207" fmla="*/ 221806 h 378905"/>
                  <a:gd name="connsiteX208" fmla="*/ 114063 w 661317"/>
                  <a:gd name="connsiteY208" fmla="*/ 184726 h 378905"/>
                  <a:gd name="connsiteX209" fmla="*/ 299069 w 661317"/>
                  <a:gd name="connsiteY209" fmla="*/ 255514 h 378905"/>
                  <a:gd name="connsiteX210" fmla="*/ 421126 w 661317"/>
                  <a:gd name="connsiteY210" fmla="*/ 257631 h 378905"/>
                  <a:gd name="connsiteX211" fmla="*/ 413287 w 661317"/>
                  <a:gd name="connsiteY211" fmla="*/ 259512 h 378905"/>
                  <a:gd name="connsiteX212" fmla="*/ 271162 w 661317"/>
                  <a:gd name="connsiteY212" fmla="*/ 275191 h 378905"/>
                  <a:gd name="connsiteX213" fmla="*/ 298834 w 661317"/>
                  <a:gd name="connsiteY213" fmla="*/ 255514 h 378905"/>
                  <a:gd name="connsiteX214" fmla="*/ 218325 w 661317"/>
                  <a:gd name="connsiteY214" fmla="*/ 242345 h 378905"/>
                  <a:gd name="connsiteX215" fmla="*/ 223185 w 661317"/>
                  <a:gd name="connsiteY215" fmla="*/ 243364 h 378905"/>
                  <a:gd name="connsiteX216" fmla="*/ 229065 w 661317"/>
                  <a:gd name="connsiteY216" fmla="*/ 244618 h 378905"/>
                  <a:gd name="connsiteX217" fmla="*/ 242000 w 661317"/>
                  <a:gd name="connsiteY217" fmla="*/ 247205 h 378905"/>
                  <a:gd name="connsiteX218" fmla="*/ 283234 w 661317"/>
                  <a:gd name="connsiteY218" fmla="*/ 253712 h 378905"/>
                  <a:gd name="connsiteX219" fmla="*/ 256973 w 661317"/>
                  <a:gd name="connsiteY219" fmla="*/ 274799 h 378905"/>
                  <a:gd name="connsiteX220" fmla="*/ 238785 w 661317"/>
                  <a:gd name="connsiteY220" fmla="*/ 273937 h 378905"/>
                  <a:gd name="connsiteX221" fmla="*/ 155219 w 661317"/>
                  <a:gd name="connsiteY221" fmla="*/ 252065 h 378905"/>
                  <a:gd name="connsiteX222" fmla="*/ 132642 w 661317"/>
                  <a:gd name="connsiteY222" fmla="*/ 235054 h 378905"/>
                  <a:gd name="connsiteX223" fmla="*/ 218090 w 661317"/>
                  <a:gd name="connsiteY223" fmla="*/ 242345 h 378905"/>
                  <a:gd name="connsiteX224" fmla="*/ 259168 w 661317"/>
                  <a:gd name="connsiteY224" fmla="*/ 286636 h 378905"/>
                  <a:gd name="connsiteX225" fmla="*/ 415952 w 661317"/>
                  <a:gd name="connsiteY225" fmla="*/ 270958 h 378905"/>
                  <a:gd name="connsiteX226" fmla="*/ 447309 w 661317"/>
                  <a:gd name="connsiteY226" fmla="*/ 263118 h 378905"/>
                  <a:gd name="connsiteX227" fmla="*/ 450759 w 661317"/>
                  <a:gd name="connsiteY227" fmla="*/ 274407 h 378905"/>
                  <a:gd name="connsiteX228" fmla="*/ 450759 w 661317"/>
                  <a:gd name="connsiteY228" fmla="*/ 278640 h 378905"/>
                  <a:gd name="connsiteX229" fmla="*/ 380205 w 661317"/>
                  <a:gd name="connsiteY229" fmla="*/ 298317 h 378905"/>
                  <a:gd name="connsiteX230" fmla="*/ 253053 w 661317"/>
                  <a:gd name="connsiteY230" fmla="*/ 294475 h 378905"/>
                  <a:gd name="connsiteX231" fmla="*/ 258932 w 661317"/>
                  <a:gd name="connsiteY231" fmla="*/ 286636 h 378905"/>
                  <a:gd name="connsiteX232" fmla="*/ 459460 w 661317"/>
                  <a:gd name="connsiteY232" fmla="*/ 274877 h 378905"/>
                  <a:gd name="connsiteX233" fmla="*/ 459460 w 661317"/>
                  <a:gd name="connsiteY233" fmla="*/ 273388 h 378905"/>
                  <a:gd name="connsiteX234" fmla="*/ 455854 w 661317"/>
                  <a:gd name="connsiteY234" fmla="*/ 260453 h 378905"/>
                  <a:gd name="connsiteX235" fmla="*/ 487681 w 661317"/>
                  <a:gd name="connsiteY235" fmla="*/ 249870 h 378905"/>
                  <a:gd name="connsiteX236" fmla="*/ 513316 w 661317"/>
                  <a:gd name="connsiteY236" fmla="*/ 245010 h 378905"/>
                  <a:gd name="connsiteX237" fmla="*/ 489327 w 661317"/>
                  <a:gd name="connsiteY237" fmla="*/ 260061 h 378905"/>
                  <a:gd name="connsiteX238" fmla="*/ 486427 w 661317"/>
                  <a:gd name="connsiteY238" fmla="*/ 261707 h 378905"/>
                  <a:gd name="connsiteX239" fmla="*/ 459225 w 661317"/>
                  <a:gd name="connsiteY239" fmla="*/ 275191 h 378905"/>
                  <a:gd name="connsiteX240" fmla="*/ 544124 w 661317"/>
                  <a:gd name="connsiteY240" fmla="*/ 225647 h 378905"/>
                  <a:gd name="connsiteX241" fmla="*/ 577911 w 661317"/>
                  <a:gd name="connsiteY241" fmla="*/ 203070 h 378905"/>
                  <a:gd name="connsiteX242" fmla="*/ 606367 w 661317"/>
                  <a:gd name="connsiteY242" fmla="*/ 168107 h 378905"/>
                  <a:gd name="connsiteX243" fmla="*/ 613188 w 661317"/>
                  <a:gd name="connsiteY243" fmla="*/ 145452 h 378905"/>
                  <a:gd name="connsiteX244" fmla="*/ 613188 w 661317"/>
                  <a:gd name="connsiteY244" fmla="*/ 142394 h 378905"/>
                  <a:gd name="connsiteX245" fmla="*/ 613188 w 661317"/>
                  <a:gd name="connsiteY245" fmla="*/ 133928 h 378905"/>
                  <a:gd name="connsiteX246" fmla="*/ 612717 w 661317"/>
                  <a:gd name="connsiteY246" fmla="*/ 127970 h 378905"/>
                  <a:gd name="connsiteX247" fmla="*/ 611541 w 661317"/>
                  <a:gd name="connsiteY247" fmla="*/ 122483 h 378905"/>
                  <a:gd name="connsiteX248" fmla="*/ 587318 w 661317"/>
                  <a:gd name="connsiteY248" fmla="*/ 83992 h 378905"/>
                  <a:gd name="connsiteX249" fmla="*/ 549768 w 661317"/>
                  <a:gd name="connsiteY249" fmla="*/ 60866 h 378905"/>
                  <a:gd name="connsiteX250" fmla="*/ 521547 w 661317"/>
                  <a:gd name="connsiteY250" fmla="*/ 50989 h 378905"/>
                  <a:gd name="connsiteX251" fmla="*/ 520371 w 661317"/>
                  <a:gd name="connsiteY251" fmla="*/ 48872 h 378905"/>
                  <a:gd name="connsiteX252" fmla="*/ 499362 w 661317"/>
                  <a:gd name="connsiteY252" fmla="*/ 28647 h 378905"/>
                  <a:gd name="connsiteX253" fmla="*/ 494893 w 661317"/>
                  <a:gd name="connsiteY253" fmla="*/ 26138 h 378905"/>
                  <a:gd name="connsiteX254" fmla="*/ 535422 w 661317"/>
                  <a:gd name="connsiteY254" fmla="*/ 37505 h 378905"/>
                  <a:gd name="connsiteX255" fmla="*/ 594687 w 661317"/>
                  <a:gd name="connsiteY255" fmla="*/ 60239 h 378905"/>
                  <a:gd name="connsiteX256" fmla="*/ 640468 w 661317"/>
                  <a:gd name="connsiteY256" fmla="*/ 102101 h 378905"/>
                  <a:gd name="connsiteX257" fmla="*/ 650189 w 661317"/>
                  <a:gd name="connsiteY257" fmla="*/ 131576 h 378905"/>
                  <a:gd name="connsiteX258" fmla="*/ 645093 w 661317"/>
                  <a:gd name="connsiteY258" fmla="*/ 161914 h 378905"/>
                  <a:gd name="connsiteX259" fmla="*/ 598842 w 661317"/>
                  <a:gd name="connsiteY259" fmla="*/ 206206 h 378905"/>
                  <a:gd name="connsiteX260" fmla="*/ 543497 w 661317"/>
                  <a:gd name="connsiteY260" fmla="*/ 226509 h 37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661317" h="378905">
                    <a:moveTo>
                      <a:pt x="661085" y="130557"/>
                    </a:moveTo>
                    <a:cubicBezTo>
                      <a:pt x="659839" y="118602"/>
                      <a:pt x="656045" y="107055"/>
                      <a:pt x="649954" y="96692"/>
                    </a:cubicBezTo>
                    <a:cubicBezTo>
                      <a:pt x="637983" y="76795"/>
                      <a:pt x="620541" y="60764"/>
                      <a:pt x="599704" y="50518"/>
                    </a:cubicBezTo>
                    <a:cubicBezTo>
                      <a:pt x="580098" y="40798"/>
                      <a:pt x="559630" y="32919"/>
                      <a:pt x="538558" y="27001"/>
                    </a:cubicBezTo>
                    <a:cubicBezTo>
                      <a:pt x="517706" y="20572"/>
                      <a:pt x="497010" y="15163"/>
                      <a:pt x="477098" y="10852"/>
                    </a:cubicBezTo>
                    <a:cubicBezTo>
                      <a:pt x="437134" y="1664"/>
                      <a:pt x="396048" y="-1722"/>
                      <a:pt x="355120" y="818"/>
                    </a:cubicBezTo>
                    <a:cubicBezTo>
                      <a:pt x="316112" y="3538"/>
                      <a:pt x="278115" y="14411"/>
                      <a:pt x="243568" y="32723"/>
                    </a:cubicBezTo>
                    <a:cubicBezTo>
                      <a:pt x="220818" y="44772"/>
                      <a:pt x="200342" y="60686"/>
                      <a:pt x="183049" y="79759"/>
                    </a:cubicBezTo>
                    <a:lnTo>
                      <a:pt x="173406" y="84384"/>
                    </a:lnTo>
                    <a:cubicBezTo>
                      <a:pt x="110481" y="101074"/>
                      <a:pt x="52219" y="132000"/>
                      <a:pt x="3138" y="174770"/>
                    </a:cubicBezTo>
                    <a:lnTo>
                      <a:pt x="1335" y="176338"/>
                    </a:lnTo>
                    <a:cubicBezTo>
                      <a:pt x="-295" y="177765"/>
                      <a:pt x="-452" y="180242"/>
                      <a:pt x="974" y="181873"/>
                    </a:cubicBezTo>
                    <a:cubicBezTo>
                      <a:pt x="1194" y="182123"/>
                      <a:pt x="1453" y="182343"/>
                      <a:pt x="1727" y="182531"/>
                    </a:cubicBezTo>
                    <a:lnTo>
                      <a:pt x="3687" y="183864"/>
                    </a:lnTo>
                    <a:cubicBezTo>
                      <a:pt x="37333" y="206300"/>
                      <a:pt x="74875" y="222253"/>
                      <a:pt x="114377" y="230899"/>
                    </a:cubicBezTo>
                    <a:cubicBezTo>
                      <a:pt x="123321" y="244030"/>
                      <a:pt x="135315" y="254793"/>
                      <a:pt x="149340" y="262256"/>
                    </a:cubicBezTo>
                    <a:cubicBezTo>
                      <a:pt x="176730" y="276571"/>
                      <a:pt x="206966" y="284606"/>
                      <a:pt x="237845" y="285774"/>
                    </a:cubicBezTo>
                    <a:lnTo>
                      <a:pt x="246390" y="286244"/>
                    </a:lnTo>
                    <a:cubicBezTo>
                      <a:pt x="244195" y="288910"/>
                      <a:pt x="242000" y="291653"/>
                      <a:pt x="239883" y="294632"/>
                    </a:cubicBezTo>
                    <a:lnTo>
                      <a:pt x="239021" y="295808"/>
                    </a:lnTo>
                    <a:cubicBezTo>
                      <a:pt x="237751" y="297509"/>
                      <a:pt x="238103" y="299916"/>
                      <a:pt x="239805" y="301186"/>
                    </a:cubicBezTo>
                    <a:cubicBezTo>
                      <a:pt x="240220" y="301499"/>
                      <a:pt x="240706" y="301727"/>
                      <a:pt x="241216" y="301844"/>
                    </a:cubicBezTo>
                    <a:lnTo>
                      <a:pt x="242627" y="302236"/>
                    </a:lnTo>
                    <a:cubicBezTo>
                      <a:pt x="287851" y="313650"/>
                      <a:pt x="334942" y="315704"/>
                      <a:pt x="380989" y="308273"/>
                    </a:cubicBezTo>
                    <a:cubicBezTo>
                      <a:pt x="403872" y="304596"/>
                      <a:pt x="426324" y="298638"/>
                      <a:pt x="448015" y="290478"/>
                    </a:cubicBezTo>
                    <a:cubicBezTo>
                      <a:pt x="446651" y="294178"/>
                      <a:pt x="444863" y="297697"/>
                      <a:pt x="442684" y="300982"/>
                    </a:cubicBezTo>
                    <a:cubicBezTo>
                      <a:pt x="437737" y="308382"/>
                      <a:pt x="431529" y="314857"/>
                      <a:pt x="424340" y="320110"/>
                    </a:cubicBezTo>
                    <a:cubicBezTo>
                      <a:pt x="414173" y="327346"/>
                      <a:pt x="403002" y="333045"/>
                      <a:pt x="391180" y="337043"/>
                    </a:cubicBezTo>
                    <a:lnTo>
                      <a:pt x="383341" y="340100"/>
                    </a:lnTo>
                    <a:cubicBezTo>
                      <a:pt x="372531" y="344027"/>
                      <a:pt x="362050" y="348801"/>
                      <a:pt x="351984" y="354367"/>
                    </a:cubicBezTo>
                    <a:cubicBezTo>
                      <a:pt x="345720" y="357879"/>
                      <a:pt x="339920" y="362175"/>
                      <a:pt x="334738" y="367145"/>
                    </a:cubicBezTo>
                    <a:cubicBezTo>
                      <a:pt x="331288" y="370595"/>
                      <a:pt x="329721" y="372554"/>
                      <a:pt x="329721" y="372554"/>
                    </a:cubicBezTo>
                    <a:cubicBezTo>
                      <a:pt x="328451" y="374177"/>
                      <a:pt x="328654" y="376505"/>
                      <a:pt x="330191" y="377885"/>
                    </a:cubicBezTo>
                    <a:cubicBezTo>
                      <a:pt x="330904" y="378567"/>
                      <a:pt x="331869" y="378935"/>
                      <a:pt x="332856" y="378904"/>
                    </a:cubicBezTo>
                    <a:cubicBezTo>
                      <a:pt x="333821" y="378928"/>
                      <a:pt x="334753" y="378559"/>
                      <a:pt x="335443" y="377885"/>
                    </a:cubicBezTo>
                    <a:lnTo>
                      <a:pt x="336776" y="376631"/>
                    </a:lnTo>
                    <a:lnTo>
                      <a:pt x="337874" y="375455"/>
                    </a:lnTo>
                    <a:cubicBezTo>
                      <a:pt x="338501" y="374749"/>
                      <a:pt x="339285" y="373965"/>
                      <a:pt x="340382" y="372946"/>
                    </a:cubicBezTo>
                    <a:cubicBezTo>
                      <a:pt x="345180" y="368596"/>
                      <a:pt x="350432" y="364785"/>
                      <a:pt x="356060" y="361579"/>
                    </a:cubicBezTo>
                    <a:cubicBezTo>
                      <a:pt x="365836" y="356358"/>
                      <a:pt x="375972" y="351851"/>
                      <a:pt x="386398" y="348096"/>
                    </a:cubicBezTo>
                    <a:lnTo>
                      <a:pt x="394238" y="345195"/>
                    </a:lnTo>
                    <a:cubicBezTo>
                      <a:pt x="406867" y="340946"/>
                      <a:pt x="418806" y="334871"/>
                      <a:pt x="429671" y="327165"/>
                    </a:cubicBezTo>
                    <a:cubicBezTo>
                      <a:pt x="437698" y="321333"/>
                      <a:pt x="444652" y="314144"/>
                      <a:pt x="450210" y="305921"/>
                    </a:cubicBezTo>
                    <a:cubicBezTo>
                      <a:pt x="454223" y="300010"/>
                      <a:pt x="457069" y="293386"/>
                      <a:pt x="458598" y="286401"/>
                    </a:cubicBezTo>
                    <a:cubicBezTo>
                      <a:pt x="469729" y="281729"/>
                      <a:pt x="480610" y="276500"/>
                      <a:pt x="491209" y="270723"/>
                    </a:cubicBezTo>
                    <a:lnTo>
                      <a:pt x="494345" y="268920"/>
                    </a:lnTo>
                    <a:cubicBezTo>
                      <a:pt x="505445" y="263001"/>
                      <a:pt x="515949" y="256016"/>
                      <a:pt x="525702" y="248067"/>
                    </a:cubicBezTo>
                    <a:cubicBezTo>
                      <a:pt x="528477" y="245621"/>
                      <a:pt x="531095" y="243003"/>
                      <a:pt x="533541" y="240228"/>
                    </a:cubicBezTo>
                    <a:lnTo>
                      <a:pt x="536128" y="239601"/>
                    </a:lnTo>
                    <a:cubicBezTo>
                      <a:pt x="559591" y="234772"/>
                      <a:pt x="582309" y="226862"/>
                      <a:pt x="603702" y="216083"/>
                    </a:cubicBezTo>
                    <a:cubicBezTo>
                      <a:pt x="629023" y="202600"/>
                      <a:pt x="646269" y="185902"/>
                      <a:pt x="654892" y="166461"/>
                    </a:cubicBezTo>
                    <a:cubicBezTo>
                      <a:pt x="659933" y="155204"/>
                      <a:pt x="662065" y="142857"/>
                      <a:pt x="661085" y="130557"/>
                    </a:cubicBezTo>
                    <a:close/>
                    <a:moveTo>
                      <a:pt x="381303" y="10773"/>
                    </a:moveTo>
                    <a:cubicBezTo>
                      <a:pt x="390318" y="10773"/>
                      <a:pt x="399490" y="11166"/>
                      <a:pt x="408819" y="11793"/>
                    </a:cubicBezTo>
                    <a:cubicBezTo>
                      <a:pt x="367921" y="12287"/>
                      <a:pt x="327526" y="20894"/>
                      <a:pt x="289976" y="37113"/>
                    </a:cubicBezTo>
                    <a:cubicBezTo>
                      <a:pt x="280624" y="41088"/>
                      <a:pt x="271491" y="45564"/>
                      <a:pt x="262617" y="50518"/>
                    </a:cubicBezTo>
                    <a:cubicBezTo>
                      <a:pt x="248741" y="54360"/>
                      <a:pt x="235101" y="58828"/>
                      <a:pt x="221539" y="63845"/>
                    </a:cubicBezTo>
                    <a:cubicBezTo>
                      <a:pt x="217933" y="65099"/>
                      <a:pt x="214249" y="66510"/>
                      <a:pt x="210407" y="68078"/>
                    </a:cubicBezTo>
                    <a:cubicBezTo>
                      <a:pt x="222198" y="58170"/>
                      <a:pt x="234991" y="49523"/>
                      <a:pt x="248585" y="42287"/>
                    </a:cubicBezTo>
                    <a:cubicBezTo>
                      <a:pt x="281854" y="24766"/>
                      <a:pt x="318401" y="14356"/>
                      <a:pt x="355904" y="11714"/>
                    </a:cubicBezTo>
                    <a:cubicBezTo>
                      <a:pt x="364213" y="11087"/>
                      <a:pt x="372680" y="10773"/>
                      <a:pt x="381303" y="10773"/>
                    </a:cubicBezTo>
                    <a:close/>
                    <a:moveTo>
                      <a:pt x="536677" y="167558"/>
                    </a:moveTo>
                    <a:cubicBezTo>
                      <a:pt x="543426" y="160276"/>
                      <a:pt x="548600" y="151684"/>
                      <a:pt x="551885" y="142316"/>
                    </a:cubicBezTo>
                    <a:cubicBezTo>
                      <a:pt x="556173" y="129710"/>
                      <a:pt x="555726" y="115968"/>
                      <a:pt x="550630" y="103668"/>
                    </a:cubicBezTo>
                    <a:cubicBezTo>
                      <a:pt x="545402" y="91784"/>
                      <a:pt x="536888" y="81640"/>
                      <a:pt x="526094" y="74428"/>
                    </a:cubicBezTo>
                    <a:cubicBezTo>
                      <a:pt x="526446" y="71096"/>
                      <a:pt x="526446" y="67726"/>
                      <a:pt x="526094" y="64394"/>
                    </a:cubicBezTo>
                    <a:cubicBezTo>
                      <a:pt x="532663" y="66463"/>
                      <a:pt x="539130" y="68870"/>
                      <a:pt x="545456" y="71606"/>
                    </a:cubicBezTo>
                    <a:cubicBezTo>
                      <a:pt x="557976" y="76772"/>
                      <a:pt x="569586" y="83890"/>
                      <a:pt x="579871" y="92694"/>
                    </a:cubicBezTo>
                    <a:cubicBezTo>
                      <a:pt x="589921" y="101097"/>
                      <a:pt x="597125" y="112409"/>
                      <a:pt x="600488" y="125070"/>
                    </a:cubicBezTo>
                    <a:lnTo>
                      <a:pt x="601429" y="129616"/>
                    </a:lnTo>
                    <a:lnTo>
                      <a:pt x="601899" y="135025"/>
                    </a:lnTo>
                    <a:cubicBezTo>
                      <a:pt x="602095" y="137134"/>
                      <a:pt x="602095" y="139267"/>
                      <a:pt x="601899" y="141375"/>
                    </a:cubicBezTo>
                    <a:cubicBezTo>
                      <a:pt x="601899" y="142473"/>
                      <a:pt x="601899" y="143570"/>
                      <a:pt x="601899" y="144197"/>
                    </a:cubicBezTo>
                    <a:cubicBezTo>
                      <a:pt x="601068" y="150720"/>
                      <a:pt x="599132" y="157054"/>
                      <a:pt x="596177" y="162933"/>
                    </a:cubicBezTo>
                    <a:cubicBezTo>
                      <a:pt x="589999" y="175076"/>
                      <a:pt x="581321" y="185761"/>
                      <a:pt x="570699" y="194290"/>
                    </a:cubicBezTo>
                    <a:cubicBezTo>
                      <a:pt x="563941" y="200083"/>
                      <a:pt x="556737" y="205328"/>
                      <a:pt x="549141" y="209968"/>
                    </a:cubicBezTo>
                    <a:cubicBezTo>
                      <a:pt x="550387" y="194776"/>
                      <a:pt x="545950" y="179662"/>
                      <a:pt x="536677" y="167558"/>
                    </a:cubicBezTo>
                    <a:close/>
                    <a:moveTo>
                      <a:pt x="535030" y="217024"/>
                    </a:moveTo>
                    <a:cubicBezTo>
                      <a:pt x="528602" y="220395"/>
                      <a:pt x="521939" y="223295"/>
                      <a:pt x="515667" y="225961"/>
                    </a:cubicBezTo>
                    <a:cubicBezTo>
                      <a:pt x="509396" y="228626"/>
                      <a:pt x="503595" y="231134"/>
                      <a:pt x="495756" y="233800"/>
                    </a:cubicBezTo>
                    <a:cubicBezTo>
                      <a:pt x="491131" y="235603"/>
                      <a:pt x="486427" y="237406"/>
                      <a:pt x="481723" y="239052"/>
                    </a:cubicBezTo>
                    <a:cubicBezTo>
                      <a:pt x="468867" y="241169"/>
                      <a:pt x="455932" y="242815"/>
                      <a:pt x="442919" y="244148"/>
                    </a:cubicBezTo>
                    <a:cubicBezTo>
                      <a:pt x="441790" y="243199"/>
                      <a:pt x="440615" y="242305"/>
                      <a:pt x="439392" y="241482"/>
                    </a:cubicBezTo>
                    <a:cubicBezTo>
                      <a:pt x="428699" y="234380"/>
                      <a:pt x="416572" y="229723"/>
                      <a:pt x="403880" y="227842"/>
                    </a:cubicBezTo>
                    <a:cubicBezTo>
                      <a:pt x="410700" y="226117"/>
                      <a:pt x="417442" y="224236"/>
                      <a:pt x="424105" y="222041"/>
                    </a:cubicBezTo>
                    <a:cubicBezTo>
                      <a:pt x="440709" y="217228"/>
                      <a:pt x="456552" y="210070"/>
                      <a:pt x="471141" y="200797"/>
                    </a:cubicBezTo>
                    <a:cubicBezTo>
                      <a:pt x="492110" y="196556"/>
                      <a:pt x="511842" y="187603"/>
                      <a:pt x="528837" y="174614"/>
                    </a:cubicBezTo>
                    <a:cubicBezTo>
                      <a:pt x="535689" y="184452"/>
                      <a:pt x="538934" y="196367"/>
                      <a:pt x="538009" y="208322"/>
                    </a:cubicBezTo>
                    <a:cubicBezTo>
                      <a:pt x="537696" y="210988"/>
                      <a:pt x="537116" y="213614"/>
                      <a:pt x="536285" y="216161"/>
                    </a:cubicBezTo>
                    <a:close/>
                    <a:moveTo>
                      <a:pt x="121197" y="168812"/>
                    </a:moveTo>
                    <a:cubicBezTo>
                      <a:pt x="120711" y="166359"/>
                      <a:pt x="120499" y="163866"/>
                      <a:pt x="120570" y="161365"/>
                    </a:cubicBezTo>
                    <a:cubicBezTo>
                      <a:pt x="127359" y="147858"/>
                      <a:pt x="136766" y="135841"/>
                      <a:pt x="148242" y="126010"/>
                    </a:cubicBezTo>
                    <a:cubicBezTo>
                      <a:pt x="153236" y="121597"/>
                      <a:pt x="158473" y="117458"/>
                      <a:pt x="163921" y="113624"/>
                    </a:cubicBezTo>
                    <a:lnTo>
                      <a:pt x="164783" y="114095"/>
                    </a:lnTo>
                    <a:cubicBezTo>
                      <a:pt x="198076" y="133842"/>
                      <a:pt x="234552" y="147662"/>
                      <a:pt x="272573" y="154937"/>
                    </a:cubicBezTo>
                    <a:lnTo>
                      <a:pt x="266066" y="157838"/>
                    </a:lnTo>
                    <a:cubicBezTo>
                      <a:pt x="258242" y="161757"/>
                      <a:pt x="251030" y="166806"/>
                      <a:pt x="244665" y="172811"/>
                    </a:cubicBezTo>
                    <a:cubicBezTo>
                      <a:pt x="237586" y="179004"/>
                      <a:pt x="232553" y="187211"/>
                      <a:pt x="230241" y="196328"/>
                    </a:cubicBezTo>
                    <a:cubicBezTo>
                      <a:pt x="228367" y="206723"/>
                      <a:pt x="232232" y="217329"/>
                      <a:pt x="240353" y="224079"/>
                    </a:cubicBezTo>
                    <a:cubicBezTo>
                      <a:pt x="242909" y="226149"/>
                      <a:pt x="245700" y="227912"/>
                      <a:pt x="248663" y="229331"/>
                    </a:cubicBezTo>
                    <a:cubicBezTo>
                      <a:pt x="238394" y="229959"/>
                      <a:pt x="228281" y="230350"/>
                      <a:pt x="218247" y="230350"/>
                    </a:cubicBezTo>
                    <a:lnTo>
                      <a:pt x="206958" y="228156"/>
                    </a:lnTo>
                    <a:cubicBezTo>
                      <a:pt x="194690" y="225451"/>
                      <a:pt x="182664" y="221782"/>
                      <a:pt x="170976" y="217181"/>
                    </a:cubicBezTo>
                    <a:cubicBezTo>
                      <a:pt x="159594" y="212712"/>
                      <a:pt x="149003" y="206441"/>
                      <a:pt x="139619" y="198602"/>
                    </a:cubicBezTo>
                    <a:cubicBezTo>
                      <a:pt x="130134" y="191178"/>
                      <a:pt x="123596" y="180618"/>
                      <a:pt x="121197" y="168812"/>
                    </a:cubicBezTo>
                    <a:close/>
                    <a:moveTo>
                      <a:pt x="467691" y="189978"/>
                    </a:moveTo>
                    <a:lnTo>
                      <a:pt x="461969" y="191389"/>
                    </a:lnTo>
                    <a:lnTo>
                      <a:pt x="460793" y="191389"/>
                    </a:lnTo>
                    <a:cubicBezTo>
                      <a:pt x="439000" y="196485"/>
                      <a:pt x="416501" y="201894"/>
                      <a:pt x="394473" y="207068"/>
                    </a:cubicBezTo>
                    <a:cubicBezTo>
                      <a:pt x="358444" y="215331"/>
                      <a:pt x="322030" y="221767"/>
                      <a:pt x="285351" y="226352"/>
                    </a:cubicBezTo>
                    <a:cubicBezTo>
                      <a:pt x="279628" y="225804"/>
                      <a:pt x="273905" y="225020"/>
                      <a:pt x="268261" y="224157"/>
                    </a:cubicBezTo>
                    <a:cubicBezTo>
                      <a:pt x="260728" y="223225"/>
                      <a:pt x="253547" y="220395"/>
                      <a:pt x="247409" y="215926"/>
                    </a:cubicBezTo>
                    <a:cubicBezTo>
                      <a:pt x="242360" y="211764"/>
                      <a:pt x="239930" y="205210"/>
                      <a:pt x="241059" y="198758"/>
                    </a:cubicBezTo>
                    <a:cubicBezTo>
                      <a:pt x="242956" y="191742"/>
                      <a:pt x="246883" y="185439"/>
                      <a:pt x="252347" y="180650"/>
                    </a:cubicBezTo>
                    <a:cubicBezTo>
                      <a:pt x="257874" y="175366"/>
                      <a:pt x="264161" y="170953"/>
                      <a:pt x="271005" y="167558"/>
                    </a:cubicBezTo>
                    <a:cubicBezTo>
                      <a:pt x="278452" y="164187"/>
                      <a:pt x="285899" y="161130"/>
                      <a:pt x="293503" y="158386"/>
                    </a:cubicBezTo>
                    <a:cubicBezTo>
                      <a:pt x="301343" y="159327"/>
                      <a:pt x="308712" y="160111"/>
                      <a:pt x="316394" y="160581"/>
                    </a:cubicBezTo>
                    <a:cubicBezTo>
                      <a:pt x="363602" y="163740"/>
                      <a:pt x="410943" y="156983"/>
                      <a:pt x="455384" y="140748"/>
                    </a:cubicBezTo>
                    <a:lnTo>
                      <a:pt x="458519" y="139650"/>
                    </a:lnTo>
                    <a:cubicBezTo>
                      <a:pt x="466704" y="140638"/>
                      <a:pt x="474801" y="142238"/>
                      <a:pt x="482743" y="144433"/>
                    </a:cubicBezTo>
                    <a:cubicBezTo>
                      <a:pt x="483417" y="145750"/>
                      <a:pt x="483989" y="147106"/>
                      <a:pt x="484467" y="148509"/>
                    </a:cubicBezTo>
                    <a:cubicBezTo>
                      <a:pt x="486968" y="156003"/>
                      <a:pt x="486599" y="164156"/>
                      <a:pt x="483448" y="171400"/>
                    </a:cubicBezTo>
                    <a:cubicBezTo>
                      <a:pt x="479850" y="178776"/>
                      <a:pt x="474456" y="185142"/>
                      <a:pt x="467770" y="189900"/>
                    </a:cubicBezTo>
                    <a:close/>
                    <a:moveTo>
                      <a:pt x="434296" y="137377"/>
                    </a:moveTo>
                    <a:cubicBezTo>
                      <a:pt x="396338" y="148783"/>
                      <a:pt x="356641" y="153244"/>
                      <a:pt x="317099" y="150547"/>
                    </a:cubicBezTo>
                    <a:cubicBezTo>
                      <a:pt x="355151" y="139627"/>
                      <a:pt x="394771" y="135174"/>
                      <a:pt x="434296" y="137377"/>
                    </a:cubicBezTo>
                    <a:close/>
                    <a:moveTo>
                      <a:pt x="493561" y="175946"/>
                    </a:moveTo>
                    <a:cubicBezTo>
                      <a:pt x="497230" y="167503"/>
                      <a:pt x="498131" y="158120"/>
                      <a:pt x="496148" y="149136"/>
                    </a:cubicBezTo>
                    <a:cubicBezTo>
                      <a:pt x="505657" y="152930"/>
                      <a:pt x="514295" y="158614"/>
                      <a:pt x="521547" y="165833"/>
                    </a:cubicBezTo>
                    <a:cubicBezTo>
                      <a:pt x="511928" y="173649"/>
                      <a:pt x="500953" y="179623"/>
                      <a:pt x="489171" y="183472"/>
                    </a:cubicBezTo>
                    <a:cubicBezTo>
                      <a:pt x="490895" y="181112"/>
                      <a:pt x="492393" y="178596"/>
                      <a:pt x="493639" y="175946"/>
                    </a:cubicBezTo>
                    <a:close/>
                    <a:moveTo>
                      <a:pt x="498578" y="138710"/>
                    </a:moveTo>
                    <a:cubicBezTo>
                      <a:pt x="496069" y="137691"/>
                      <a:pt x="493482" y="136750"/>
                      <a:pt x="490739" y="135888"/>
                    </a:cubicBezTo>
                    <a:cubicBezTo>
                      <a:pt x="489022" y="132893"/>
                      <a:pt x="486999" y="130079"/>
                      <a:pt x="484702" y="127500"/>
                    </a:cubicBezTo>
                    <a:cubicBezTo>
                      <a:pt x="494180" y="122028"/>
                      <a:pt x="502811" y="115216"/>
                      <a:pt x="510337" y="107274"/>
                    </a:cubicBezTo>
                    <a:cubicBezTo>
                      <a:pt x="515855" y="101403"/>
                      <a:pt x="520222" y="94544"/>
                      <a:pt x="523193" y="87049"/>
                    </a:cubicBezTo>
                    <a:cubicBezTo>
                      <a:pt x="530405" y="92592"/>
                      <a:pt x="536096" y="99874"/>
                      <a:pt x="539734" y="108215"/>
                    </a:cubicBezTo>
                    <a:cubicBezTo>
                      <a:pt x="543740" y="117873"/>
                      <a:pt x="544069" y="128668"/>
                      <a:pt x="540675" y="138553"/>
                    </a:cubicBezTo>
                    <a:cubicBezTo>
                      <a:pt x="538111" y="145844"/>
                      <a:pt x="534176" y="152578"/>
                      <a:pt x="529072" y="158386"/>
                    </a:cubicBezTo>
                    <a:cubicBezTo>
                      <a:pt x="520402" y="149794"/>
                      <a:pt x="510047" y="143092"/>
                      <a:pt x="498656" y="138710"/>
                    </a:cubicBezTo>
                    <a:close/>
                    <a:moveTo>
                      <a:pt x="420186" y="56163"/>
                    </a:moveTo>
                    <a:cubicBezTo>
                      <a:pt x="432336" y="57182"/>
                      <a:pt x="444174" y="58750"/>
                      <a:pt x="455384" y="60710"/>
                    </a:cubicBezTo>
                    <a:cubicBezTo>
                      <a:pt x="466829" y="62340"/>
                      <a:pt x="478102" y="64958"/>
                      <a:pt x="489092" y="68549"/>
                    </a:cubicBezTo>
                    <a:cubicBezTo>
                      <a:pt x="498319" y="71653"/>
                      <a:pt x="507154" y="75816"/>
                      <a:pt x="515432" y="80935"/>
                    </a:cubicBezTo>
                    <a:cubicBezTo>
                      <a:pt x="512932" y="88241"/>
                      <a:pt x="508894" y="94920"/>
                      <a:pt x="503595" y="100533"/>
                    </a:cubicBezTo>
                    <a:cubicBezTo>
                      <a:pt x="496085" y="108356"/>
                      <a:pt x="487415" y="114965"/>
                      <a:pt x="477882" y="120131"/>
                    </a:cubicBezTo>
                    <a:lnTo>
                      <a:pt x="477882" y="120131"/>
                    </a:lnTo>
                    <a:cubicBezTo>
                      <a:pt x="470372" y="113679"/>
                      <a:pt x="462047" y="108247"/>
                      <a:pt x="453110" y="103982"/>
                    </a:cubicBezTo>
                    <a:cubicBezTo>
                      <a:pt x="400956" y="81201"/>
                      <a:pt x="344615" y="69560"/>
                      <a:pt x="287702" y="69803"/>
                    </a:cubicBezTo>
                    <a:cubicBezTo>
                      <a:pt x="279448" y="69803"/>
                      <a:pt x="271138" y="70038"/>
                      <a:pt x="262774" y="70509"/>
                    </a:cubicBezTo>
                    <a:cubicBezTo>
                      <a:pt x="290940" y="62630"/>
                      <a:pt x="319828" y="57613"/>
                      <a:pt x="349005" y="55536"/>
                    </a:cubicBezTo>
                    <a:cubicBezTo>
                      <a:pt x="372633" y="53834"/>
                      <a:pt x="396354" y="54046"/>
                      <a:pt x="419950" y="56163"/>
                    </a:cubicBezTo>
                    <a:close/>
                    <a:moveTo>
                      <a:pt x="225694" y="85873"/>
                    </a:moveTo>
                    <a:cubicBezTo>
                      <a:pt x="301053" y="74569"/>
                      <a:pt x="378065" y="84392"/>
                      <a:pt x="448171" y="114251"/>
                    </a:cubicBezTo>
                    <a:cubicBezTo>
                      <a:pt x="454788" y="117481"/>
                      <a:pt x="461067" y="121369"/>
                      <a:pt x="466907" y="125854"/>
                    </a:cubicBezTo>
                    <a:cubicBezTo>
                      <a:pt x="464477" y="126951"/>
                      <a:pt x="461890" y="127970"/>
                      <a:pt x="459068" y="128989"/>
                    </a:cubicBezTo>
                    <a:lnTo>
                      <a:pt x="453816" y="128362"/>
                    </a:lnTo>
                    <a:cubicBezTo>
                      <a:pt x="398769" y="122287"/>
                      <a:pt x="343063" y="128942"/>
                      <a:pt x="290995" y="147803"/>
                    </a:cubicBezTo>
                    <a:cubicBezTo>
                      <a:pt x="250097" y="141940"/>
                      <a:pt x="210682" y="128401"/>
                      <a:pt x="174817" y="107902"/>
                    </a:cubicBezTo>
                    <a:cubicBezTo>
                      <a:pt x="175288" y="107196"/>
                      <a:pt x="175758" y="106412"/>
                      <a:pt x="176307" y="105707"/>
                    </a:cubicBezTo>
                    <a:cubicBezTo>
                      <a:pt x="186937" y="99412"/>
                      <a:pt x="198021" y="93909"/>
                      <a:pt x="209467" y="89244"/>
                    </a:cubicBezTo>
                    <a:lnTo>
                      <a:pt x="212759" y="87911"/>
                    </a:lnTo>
                    <a:cubicBezTo>
                      <a:pt x="216992" y="87049"/>
                      <a:pt x="221226" y="86500"/>
                      <a:pt x="225459" y="85873"/>
                    </a:cubicBezTo>
                    <a:close/>
                    <a:moveTo>
                      <a:pt x="288957" y="237719"/>
                    </a:moveTo>
                    <a:cubicBezTo>
                      <a:pt x="296404" y="238346"/>
                      <a:pt x="303851" y="238739"/>
                      <a:pt x="311377" y="238895"/>
                    </a:cubicBezTo>
                    <a:cubicBezTo>
                      <a:pt x="307692" y="240463"/>
                      <a:pt x="303538" y="242188"/>
                      <a:pt x="299853" y="244226"/>
                    </a:cubicBezTo>
                    <a:cubicBezTo>
                      <a:pt x="288878" y="243050"/>
                      <a:pt x="277982" y="241639"/>
                      <a:pt x="267085" y="239914"/>
                    </a:cubicBezTo>
                    <a:cubicBezTo>
                      <a:pt x="274062" y="239287"/>
                      <a:pt x="281274" y="238582"/>
                      <a:pt x="288721" y="237719"/>
                    </a:cubicBezTo>
                    <a:close/>
                    <a:moveTo>
                      <a:pt x="321254" y="245559"/>
                    </a:moveTo>
                    <a:cubicBezTo>
                      <a:pt x="330552" y="242125"/>
                      <a:pt x="340123" y="239507"/>
                      <a:pt x="349868" y="237719"/>
                    </a:cubicBezTo>
                    <a:cubicBezTo>
                      <a:pt x="356060" y="237171"/>
                      <a:pt x="362253" y="236387"/>
                      <a:pt x="368525" y="235524"/>
                    </a:cubicBezTo>
                    <a:cubicBezTo>
                      <a:pt x="379539" y="234889"/>
                      <a:pt x="390585" y="235517"/>
                      <a:pt x="401450" y="237406"/>
                    </a:cubicBezTo>
                    <a:cubicBezTo>
                      <a:pt x="410880" y="238707"/>
                      <a:pt x="420029" y="241600"/>
                      <a:pt x="428495" y="245951"/>
                    </a:cubicBezTo>
                    <a:cubicBezTo>
                      <a:pt x="392231" y="248812"/>
                      <a:pt x="355794" y="248812"/>
                      <a:pt x="319530" y="245951"/>
                    </a:cubicBezTo>
                    <a:close/>
                    <a:moveTo>
                      <a:pt x="493012" y="57966"/>
                    </a:moveTo>
                    <a:cubicBezTo>
                      <a:pt x="484851" y="55128"/>
                      <a:pt x="476487" y="52870"/>
                      <a:pt x="468005" y="51224"/>
                    </a:cubicBezTo>
                    <a:cubicBezTo>
                      <a:pt x="474982" y="52321"/>
                      <a:pt x="480548" y="53341"/>
                      <a:pt x="485878" y="54595"/>
                    </a:cubicBezTo>
                    <a:lnTo>
                      <a:pt x="487603" y="54595"/>
                    </a:lnTo>
                    <a:cubicBezTo>
                      <a:pt x="493639" y="55849"/>
                      <a:pt x="499989" y="57182"/>
                      <a:pt x="506104" y="58906"/>
                    </a:cubicBezTo>
                    <a:cubicBezTo>
                      <a:pt x="509474" y="59690"/>
                      <a:pt x="512610" y="60474"/>
                      <a:pt x="515589" y="61337"/>
                    </a:cubicBezTo>
                    <a:cubicBezTo>
                      <a:pt x="516224" y="63586"/>
                      <a:pt x="516624" y="65899"/>
                      <a:pt x="516765" y="68235"/>
                    </a:cubicBezTo>
                    <a:cubicBezTo>
                      <a:pt x="509114" y="63994"/>
                      <a:pt x="501079" y="60482"/>
                      <a:pt x="492777" y="57731"/>
                    </a:cubicBezTo>
                    <a:close/>
                    <a:moveTo>
                      <a:pt x="490190" y="43542"/>
                    </a:moveTo>
                    <a:lnTo>
                      <a:pt x="488309" y="43149"/>
                    </a:lnTo>
                    <a:cubicBezTo>
                      <a:pt x="482194" y="41738"/>
                      <a:pt x="475687" y="40563"/>
                      <a:pt x="467378" y="39387"/>
                    </a:cubicBezTo>
                    <a:cubicBezTo>
                      <a:pt x="442331" y="35389"/>
                      <a:pt x="417011" y="33398"/>
                      <a:pt x="391651" y="33429"/>
                    </a:cubicBezTo>
                    <a:lnTo>
                      <a:pt x="383811" y="33429"/>
                    </a:lnTo>
                    <a:cubicBezTo>
                      <a:pt x="356696" y="33758"/>
                      <a:pt x="329658" y="36377"/>
                      <a:pt x="302989" y="41268"/>
                    </a:cubicBezTo>
                    <a:cubicBezTo>
                      <a:pt x="342271" y="26052"/>
                      <a:pt x="384298" y="19193"/>
                      <a:pt x="426378" y="21121"/>
                    </a:cubicBezTo>
                    <a:cubicBezTo>
                      <a:pt x="433198" y="21121"/>
                      <a:pt x="441116" y="21984"/>
                      <a:pt x="449191" y="23081"/>
                    </a:cubicBezTo>
                    <a:cubicBezTo>
                      <a:pt x="457140" y="23849"/>
                      <a:pt x="465002" y="25292"/>
                      <a:pt x="472708" y="27393"/>
                    </a:cubicBezTo>
                    <a:cubicBezTo>
                      <a:pt x="480595" y="29501"/>
                      <a:pt x="488183" y="32614"/>
                      <a:pt x="495285" y="36643"/>
                    </a:cubicBezTo>
                    <a:cubicBezTo>
                      <a:pt x="500177" y="39465"/>
                      <a:pt x="504591" y="43032"/>
                      <a:pt x="508377" y="47226"/>
                    </a:cubicBezTo>
                    <a:cubicBezTo>
                      <a:pt x="501714" y="45737"/>
                      <a:pt x="495756" y="44482"/>
                      <a:pt x="489955" y="43306"/>
                    </a:cubicBezTo>
                    <a:close/>
                    <a:moveTo>
                      <a:pt x="119159" y="129381"/>
                    </a:moveTo>
                    <a:cubicBezTo>
                      <a:pt x="113530" y="137965"/>
                      <a:pt x="110159" y="147835"/>
                      <a:pt x="109360" y="158073"/>
                    </a:cubicBezTo>
                    <a:cubicBezTo>
                      <a:pt x="105660" y="166280"/>
                      <a:pt x="103355" y="175053"/>
                      <a:pt x="102539" y="184021"/>
                    </a:cubicBezTo>
                    <a:cubicBezTo>
                      <a:pt x="101669" y="195544"/>
                      <a:pt x="103386" y="207107"/>
                      <a:pt x="107557" y="217886"/>
                    </a:cubicBezTo>
                    <a:cubicBezTo>
                      <a:pt x="75353" y="209749"/>
                      <a:pt x="44647" y="196516"/>
                      <a:pt x="16622" y="178690"/>
                    </a:cubicBezTo>
                    <a:cubicBezTo>
                      <a:pt x="52596" y="148462"/>
                      <a:pt x="93548" y="124725"/>
                      <a:pt x="137659" y="108529"/>
                    </a:cubicBezTo>
                    <a:cubicBezTo>
                      <a:pt x="130463" y="114471"/>
                      <a:pt x="124152" y="121416"/>
                      <a:pt x="118923" y="129146"/>
                    </a:cubicBezTo>
                    <a:close/>
                    <a:moveTo>
                      <a:pt x="114298" y="184961"/>
                    </a:moveTo>
                    <a:lnTo>
                      <a:pt x="114298" y="184961"/>
                    </a:lnTo>
                    <a:cubicBezTo>
                      <a:pt x="118461" y="193663"/>
                      <a:pt x="124450" y="201361"/>
                      <a:pt x="131858" y="207538"/>
                    </a:cubicBezTo>
                    <a:cubicBezTo>
                      <a:pt x="142300" y="216232"/>
                      <a:pt x="154083" y="223162"/>
                      <a:pt x="166743" y="228077"/>
                    </a:cubicBezTo>
                    <a:lnTo>
                      <a:pt x="169251" y="229096"/>
                    </a:lnTo>
                    <a:cubicBezTo>
                      <a:pt x="155454" y="227685"/>
                      <a:pt x="141971" y="225725"/>
                      <a:pt x="128801" y="223138"/>
                    </a:cubicBezTo>
                    <a:lnTo>
                      <a:pt x="122216" y="221806"/>
                    </a:lnTo>
                    <a:cubicBezTo>
                      <a:pt x="115890" y="210525"/>
                      <a:pt x="113052" y="197622"/>
                      <a:pt x="114063" y="184726"/>
                    </a:cubicBezTo>
                    <a:close/>
                    <a:moveTo>
                      <a:pt x="299069" y="255514"/>
                    </a:moveTo>
                    <a:cubicBezTo>
                      <a:pt x="339614" y="259748"/>
                      <a:pt x="380456" y="260453"/>
                      <a:pt x="421126" y="257631"/>
                    </a:cubicBezTo>
                    <a:lnTo>
                      <a:pt x="413287" y="259512"/>
                    </a:lnTo>
                    <a:cubicBezTo>
                      <a:pt x="366698" y="270331"/>
                      <a:pt x="318989" y="275591"/>
                      <a:pt x="271162" y="275191"/>
                    </a:cubicBezTo>
                    <a:cubicBezTo>
                      <a:pt x="279675" y="267689"/>
                      <a:pt x="288949" y="261088"/>
                      <a:pt x="298834" y="255514"/>
                    </a:cubicBezTo>
                    <a:close/>
                    <a:moveTo>
                      <a:pt x="218325" y="242345"/>
                    </a:moveTo>
                    <a:lnTo>
                      <a:pt x="223185" y="243364"/>
                    </a:lnTo>
                    <a:lnTo>
                      <a:pt x="229065" y="244618"/>
                    </a:lnTo>
                    <a:cubicBezTo>
                      <a:pt x="233376" y="245559"/>
                      <a:pt x="237766" y="246499"/>
                      <a:pt x="242000" y="247205"/>
                    </a:cubicBezTo>
                    <a:cubicBezTo>
                      <a:pt x="255742" y="249768"/>
                      <a:pt x="269492" y="251932"/>
                      <a:pt x="283234" y="253712"/>
                    </a:cubicBezTo>
                    <a:cubicBezTo>
                      <a:pt x="273772" y="259802"/>
                      <a:pt x="264969" y="266873"/>
                      <a:pt x="256973" y="274799"/>
                    </a:cubicBezTo>
                    <a:cubicBezTo>
                      <a:pt x="250936" y="274799"/>
                      <a:pt x="244822" y="274329"/>
                      <a:pt x="238785" y="273937"/>
                    </a:cubicBezTo>
                    <a:cubicBezTo>
                      <a:pt x="209671" y="272823"/>
                      <a:pt x="181151" y="265353"/>
                      <a:pt x="155219" y="252065"/>
                    </a:cubicBezTo>
                    <a:cubicBezTo>
                      <a:pt x="146910" y="247518"/>
                      <a:pt x="139306" y="241788"/>
                      <a:pt x="132642" y="235054"/>
                    </a:cubicBezTo>
                    <a:cubicBezTo>
                      <a:pt x="160848" y="240056"/>
                      <a:pt x="189445" y="242501"/>
                      <a:pt x="218090" y="242345"/>
                    </a:cubicBezTo>
                    <a:close/>
                    <a:moveTo>
                      <a:pt x="259168" y="286636"/>
                    </a:moveTo>
                    <a:cubicBezTo>
                      <a:pt x="311886" y="288110"/>
                      <a:pt x="364574" y="282842"/>
                      <a:pt x="415952" y="270958"/>
                    </a:cubicBezTo>
                    <a:cubicBezTo>
                      <a:pt x="426402" y="268606"/>
                      <a:pt x="436859" y="265995"/>
                      <a:pt x="447309" y="263118"/>
                    </a:cubicBezTo>
                    <a:cubicBezTo>
                      <a:pt x="449167" y="266630"/>
                      <a:pt x="450335" y="270456"/>
                      <a:pt x="450759" y="274407"/>
                    </a:cubicBezTo>
                    <a:cubicBezTo>
                      <a:pt x="450876" y="275818"/>
                      <a:pt x="450876" y="277229"/>
                      <a:pt x="450759" y="278640"/>
                    </a:cubicBezTo>
                    <a:cubicBezTo>
                      <a:pt x="428017" y="287718"/>
                      <a:pt x="404358" y="294311"/>
                      <a:pt x="380205" y="298317"/>
                    </a:cubicBezTo>
                    <a:cubicBezTo>
                      <a:pt x="337968" y="305207"/>
                      <a:pt x="294797" y="303906"/>
                      <a:pt x="253053" y="294475"/>
                    </a:cubicBezTo>
                    <a:cubicBezTo>
                      <a:pt x="254385" y="291732"/>
                      <a:pt x="256580" y="289145"/>
                      <a:pt x="258932" y="286636"/>
                    </a:cubicBezTo>
                    <a:close/>
                    <a:moveTo>
                      <a:pt x="459460" y="274877"/>
                    </a:moveTo>
                    <a:cubicBezTo>
                      <a:pt x="459460" y="274407"/>
                      <a:pt x="459460" y="273858"/>
                      <a:pt x="459460" y="273388"/>
                    </a:cubicBezTo>
                    <a:cubicBezTo>
                      <a:pt x="458982" y="268904"/>
                      <a:pt x="457767" y="264537"/>
                      <a:pt x="455854" y="260453"/>
                    </a:cubicBezTo>
                    <a:cubicBezTo>
                      <a:pt x="466515" y="257161"/>
                      <a:pt x="477177" y="253633"/>
                      <a:pt x="487681" y="249870"/>
                    </a:cubicBezTo>
                    <a:cubicBezTo>
                      <a:pt x="496304" y="248381"/>
                      <a:pt x="504849" y="246813"/>
                      <a:pt x="513316" y="245010"/>
                    </a:cubicBezTo>
                    <a:cubicBezTo>
                      <a:pt x="505633" y="250513"/>
                      <a:pt x="497621" y="255538"/>
                      <a:pt x="489327" y="260061"/>
                    </a:cubicBezTo>
                    <a:lnTo>
                      <a:pt x="486427" y="261707"/>
                    </a:lnTo>
                    <a:cubicBezTo>
                      <a:pt x="476079" y="267352"/>
                      <a:pt x="467299" y="271350"/>
                      <a:pt x="459225" y="275191"/>
                    </a:cubicBezTo>
                    <a:close/>
                    <a:moveTo>
                      <a:pt x="544124" y="225647"/>
                    </a:moveTo>
                    <a:cubicBezTo>
                      <a:pt x="556173" y="219368"/>
                      <a:pt x="567500" y="211795"/>
                      <a:pt x="577911" y="203070"/>
                    </a:cubicBezTo>
                    <a:cubicBezTo>
                      <a:pt x="589788" y="193584"/>
                      <a:pt x="599492" y="181661"/>
                      <a:pt x="606367" y="168107"/>
                    </a:cubicBezTo>
                    <a:cubicBezTo>
                      <a:pt x="609887" y="160989"/>
                      <a:pt x="612192" y="153330"/>
                      <a:pt x="613188" y="145452"/>
                    </a:cubicBezTo>
                    <a:cubicBezTo>
                      <a:pt x="613188" y="144433"/>
                      <a:pt x="613188" y="143413"/>
                      <a:pt x="613188" y="142394"/>
                    </a:cubicBezTo>
                    <a:cubicBezTo>
                      <a:pt x="613501" y="139580"/>
                      <a:pt x="613501" y="136742"/>
                      <a:pt x="613188" y="133928"/>
                    </a:cubicBezTo>
                    <a:lnTo>
                      <a:pt x="612717" y="127970"/>
                    </a:lnTo>
                    <a:lnTo>
                      <a:pt x="611541" y="122483"/>
                    </a:lnTo>
                    <a:cubicBezTo>
                      <a:pt x="607661" y="107447"/>
                      <a:pt x="599194" y="93995"/>
                      <a:pt x="587318" y="83992"/>
                    </a:cubicBezTo>
                    <a:cubicBezTo>
                      <a:pt x="576139" y="74303"/>
                      <a:pt x="563455" y="66487"/>
                      <a:pt x="549768" y="60866"/>
                    </a:cubicBezTo>
                    <a:cubicBezTo>
                      <a:pt x="540620" y="56884"/>
                      <a:pt x="531181" y="53583"/>
                      <a:pt x="521547" y="50989"/>
                    </a:cubicBezTo>
                    <a:cubicBezTo>
                      <a:pt x="521218" y="50252"/>
                      <a:pt x="520826" y="49546"/>
                      <a:pt x="520371" y="48872"/>
                    </a:cubicBezTo>
                    <a:cubicBezTo>
                      <a:pt x="515322" y="40359"/>
                      <a:pt x="508063" y="33374"/>
                      <a:pt x="499362" y="28647"/>
                    </a:cubicBezTo>
                    <a:cubicBezTo>
                      <a:pt x="497951" y="27785"/>
                      <a:pt x="496461" y="26922"/>
                      <a:pt x="494893" y="26138"/>
                    </a:cubicBezTo>
                    <a:cubicBezTo>
                      <a:pt x="508220" y="29431"/>
                      <a:pt x="521782" y="33272"/>
                      <a:pt x="535422" y="37505"/>
                    </a:cubicBezTo>
                    <a:cubicBezTo>
                      <a:pt x="555851" y="43197"/>
                      <a:pt x="575692" y="50809"/>
                      <a:pt x="594687" y="60239"/>
                    </a:cubicBezTo>
                    <a:cubicBezTo>
                      <a:pt x="613642" y="69521"/>
                      <a:pt x="629533" y="84055"/>
                      <a:pt x="640468" y="102101"/>
                    </a:cubicBezTo>
                    <a:cubicBezTo>
                      <a:pt x="645752" y="111131"/>
                      <a:pt x="649067" y="121173"/>
                      <a:pt x="650189" y="131576"/>
                    </a:cubicBezTo>
                    <a:cubicBezTo>
                      <a:pt x="651090" y="141955"/>
                      <a:pt x="649342" y="152397"/>
                      <a:pt x="645093" y="161914"/>
                    </a:cubicBezTo>
                    <a:cubicBezTo>
                      <a:pt x="637254" y="179082"/>
                      <a:pt x="621576" y="193977"/>
                      <a:pt x="598842" y="206206"/>
                    </a:cubicBezTo>
                    <a:cubicBezTo>
                      <a:pt x="581289" y="215205"/>
                      <a:pt x="562703" y="222017"/>
                      <a:pt x="543497" y="226509"/>
                    </a:cubicBezTo>
                    <a:close/>
                  </a:path>
                </a:pathLst>
              </a:custGeom>
              <a:solidFill>
                <a:srgbClr val="1A2E35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5E197B4A-783F-6C77-92D7-D5B67086DF98}"/>
                  </a:ext>
                </a:extLst>
              </p:cNvPr>
              <p:cNvSpPr/>
              <p:nvPr/>
            </p:nvSpPr>
            <p:spPr>
              <a:xfrm>
                <a:off x="9747189" y="2764707"/>
                <a:ext cx="278197" cy="564842"/>
              </a:xfrm>
              <a:custGeom>
                <a:avLst/>
                <a:gdLst>
                  <a:gd name="connsiteX0" fmla="*/ 229285 w 278197"/>
                  <a:gd name="connsiteY0" fmla="*/ 42981 h 564842"/>
                  <a:gd name="connsiteX1" fmla="*/ 188521 w 278197"/>
                  <a:gd name="connsiteY1" fmla="*/ 10056 h 564842"/>
                  <a:gd name="connsiteX2" fmla="*/ 24603 w 278197"/>
                  <a:gd name="connsiteY2" fmla="*/ 184636 h 564842"/>
                  <a:gd name="connsiteX3" fmla="*/ 40116 w 278197"/>
                  <a:gd name="connsiteY3" fmla="*/ 184267 h 564842"/>
                  <a:gd name="connsiteX4" fmla="*/ 42711 w 278197"/>
                  <a:gd name="connsiteY4" fmla="*/ 179776 h 564842"/>
                  <a:gd name="connsiteX5" fmla="*/ 158575 w 278197"/>
                  <a:gd name="connsiteY5" fmla="*/ 83667 h 564842"/>
                  <a:gd name="connsiteX6" fmla="*/ 203729 w 278197"/>
                  <a:gd name="connsiteY6" fmla="*/ 145283 h 564842"/>
                  <a:gd name="connsiteX7" fmla="*/ 155048 w 278197"/>
                  <a:gd name="connsiteY7" fmla="*/ 275414 h 564842"/>
                  <a:gd name="connsiteX8" fmla="*/ 83005 w 278197"/>
                  <a:gd name="connsiteY8" fmla="*/ 322450 h 564842"/>
                  <a:gd name="connsiteX9" fmla="*/ 91393 w 278197"/>
                  <a:gd name="connsiteY9" fmla="*/ 558881 h 564842"/>
                  <a:gd name="connsiteX10" fmla="*/ 124318 w 278197"/>
                  <a:gd name="connsiteY10" fmla="*/ 550179 h 564842"/>
                  <a:gd name="connsiteX11" fmla="*/ 143759 w 278197"/>
                  <a:gd name="connsiteY11" fmla="*/ 377716 h 564842"/>
                  <a:gd name="connsiteX12" fmla="*/ 245669 w 278197"/>
                  <a:gd name="connsiteY12" fmla="*/ 283646 h 564842"/>
                  <a:gd name="connsiteX13" fmla="*/ 261348 w 278197"/>
                  <a:gd name="connsiteY13" fmla="*/ 98796 h 564842"/>
                  <a:gd name="connsiteX14" fmla="*/ 229285 w 278197"/>
                  <a:gd name="connsiteY14" fmla="*/ 42981 h 56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8197" h="564842">
                    <a:moveTo>
                      <a:pt x="229285" y="42981"/>
                    </a:moveTo>
                    <a:cubicBezTo>
                      <a:pt x="218020" y="29403"/>
                      <a:pt x="204160" y="18217"/>
                      <a:pt x="188521" y="10056"/>
                    </a:cubicBezTo>
                    <a:cubicBezTo>
                      <a:pt x="95548" y="-37371"/>
                      <a:pt x="-60610" y="93387"/>
                      <a:pt x="24603" y="184636"/>
                    </a:cubicBezTo>
                    <a:cubicBezTo>
                      <a:pt x="28985" y="188822"/>
                      <a:pt x="35938" y="188657"/>
                      <a:pt x="40116" y="184267"/>
                    </a:cubicBezTo>
                    <a:cubicBezTo>
                      <a:pt x="41332" y="182998"/>
                      <a:pt x="42217" y="181461"/>
                      <a:pt x="42711" y="179776"/>
                    </a:cubicBezTo>
                    <a:cubicBezTo>
                      <a:pt x="58390" y="130232"/>
                      <a:pt x="92726" y="52388"/>
                      <a:pt x="158575" y="83667"/>
                    </a:cubicBezTo>
                    <a:cubicBezTo>
                      <a:pt x="182399" y="96053"/>
                      <a:pt x="199096" y="118833"/>
                      <a:pt x="203729" y="145283"/>
                    </a:cubicBezTo>
                    <a:cubicBezTo>
                      <a:pt x="211569" y="187536"/>
                      <a:pt x="191343" y="249310"/>
                      <a:pt x="155048" y="275414"/>
                    </a:cubicBezTo>
                    <a:cubicBezTo>
                      <a:pt x="127767" y="294934"/>
                      <a:pt x="102838" y="289211"/>
                      <a:pt x="83005" y="322450"/>
                    </a:cubicBezTo>
                    <a:cubicBezTo>
                      <a:pt x="45455" y="385164"/>
                      <a:pt x="45533" y="503458"/>
                      <a:pt x="91393" y="558881"/>
                    </a:cubicBezTo>
                    <a:cubicBezTo>
                      <a:pt x="101270" y="570797"/>
                      <a:pt x="120398" y="563271"/>
                      <a:pt x="124318" y="550179"/>
                    </a:cubicBezTo>
                    <a:cubicBezTo>
                      <a:pt x="141093" y="494207"/>
                      <a:pt x="117968" y="431650"/>
                      <a:pt x="143759" y="377716"/>
                    </a:cubicBezTo>
                    <a:cubicBezTo>
                      <a:pt x="165552" y="331935"/>
                      <a:pt x="212666" y="318295"/>
                      <a:pt x="245669" y="283646"/>
                    </a:cubicBezTo>
                    <a:cubicBezTo>
                      <a:pt x="291137" y="235199"/>
                      <a:pt x="281573" y="156963"/>
                      <a:pt x="261348" y="98796"/>
                    </a:cubicBezTo>
                    <a:cubicBezTo>
                      <a:pt x="254127" y="78406"/>
                      <a:pt x="243262" y="59490"/>
                      <a:pt x="229285" y="42981"/>
                    </a:cubicBezTo>
                    <a:close/>
                  </a:path>
                </a:pathLst>
              </a:custGeom>
              <a:solidFill>
                <a:srgbClr val="FF64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694CC5A6-0B48-6B86-324B-4264C64F9B37}"/>
                  </a:ext>
                </a:extLst>
              </p:cNvPr>
              <p:cNvSpPr/>
              <p:nvPr/>
            </p:nvSpPr>
            <p:spPr>
              <a:xfrm>
                <a:off x="9831958" y="3404034"/>
                <a:ext cx="103521" cy="101015"/>
              </a:xfrm>
              <a:custGeom>
                <a:avLst/>
                <a:gdLst>
                  <a:gd name="connsiteX0" fmla="*/ 98343 w 103521"/>
                  <a:gd name="connsiteY0" fmla="*/ 30872 h 101015"/>
                  <a:gd name="connsiteX1" fmla="*/ 97794 w 103521"/>
                  <a:gd name="connsiteY1" fmla="*/ 29853 h 101015"/>
                  <a:gd name="connsiteX2" fmla="*/ 29146 w 103521"/>
                  <a:gd name="connsiteY2" fmla="*/ 4846 h 101015"/>
                  <a:gd name="connsiteX3" fmla="*/ 5605 w 103521"/>
                  <a:gd name="connsiteY3" fmla="*/ 26952 h 101015"/>
                  <a:gd name="connsiteX4" fmla="*/ 25203 w 103521"/>
                  <a:gd name="connsiteY4" fmla="*/ 92645 h 101015"/>
                  <a:gd name="connsiteX5" fmla="*/ 98343 w 103521"/>
                  <a:gd name="connsiteY5" fmla="*/ 30872 h 10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521" h="101015">
                    <a:moveTo>
                      <a:pt x="98343" y="30872"/>
                    </a:moveTo>
                    <a:lnTo>
                      <a:pt x="97794" y="29853"/>
                    </a:lnTo>
                    <a:cubicBezTo>
                      <a:pt x="85746" y="3991"/>
                      <a:pt x="55008" y="-7203"/>
                      <a:pt x="29146" y="4846"/>
                    </a:cubicBezTo>
                    <a:cubicBezTo>
                      <a:pt x="19143" y="9510"/>
                      <a:pt x="10889" y="17255"/>
                      <a:pt x="5605" y="26952"/>
                    </a:cubicBezTo>
                    <a:cubicBezTo>
                      <a:pt x="-6734" y="50540"/>
                      <a:pt x="1959" y="79671"/>
                      <a:pt x="25203" y="92645"/>
                    </a:cubicBezTo>
                    <a:cubicBezTo>
                      <a:pt x="68397" y="119063"/>
                      <a:pt x="120214" y="78691"/>
                      <a:pt x="98343" y="30872"/>
                    </a:cubicBezTo>
                    <a:close/>
                  </a:path>
                </a:pathLst>
              </a:custGeom>
              <a:solidFill>
                <a:srgbClr val="FF64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9ADD264B-9476-311E-7DED-DA7E82446BBF}"/>
                  </a:ext>
                </a:extLst>
              </p:cNvPr>
              <p:cNvSpPr/>
              <p:nvPr/>
            </p:nvSpPr>
            <p:spPr>
              <a:xfrm>
                <a:off x="10161710" y="3035109"/>
                <a:ext cx="261416" cy="351052"/>
              </a:xfrm>
              <a:custGeom>
                <a:avLst/>
                <a:gdLst>
                  <a:gd name="connsiteX0" fmla="*/ 253526 w 261416"/>
                  <a:gd name="connsiteY0" fmla="*/ 66472 h 351052"/>
                  <a:gd name="connsiteX1" fmla="*/ 54566 w 261416"/>
                  <a:gd name="connsiteY1" fmla="*/ 103944 h 351052"/>
                  <a:gd name="connsiteX2" fmla="*/ 80201 w 261416"/>
                  <a:gd name="connsiteY2" fmla="*/ 110921 h 351052"/>
                  <a:gd name="connsiteX3" fmla="*/ 143542 w 261416"/>
                  <a:gd name="connsiteY3" fmla="*/ 63180 h 351052"/>
                  <a:gd name="connsiteX4" fmla="*/ 190577 w 261416"/>
                  <a:gd name="connsiteY4" fmla="*/ 122915 h 351052"/>
                  <a:gd name="connsiteX5" fmla="*/ 77614 w 261416"/>
                  <a:gd name="connsiteY5" fmla="*/ 182650 h 351052"/>
                  <a:gd name="connsiteX6" fmla="*/ 5 w 261416"/>
                  <a:gd name="connsiteY6" fmla="*/ 325246 h 351052"/>
                  <a:gd name="connsiteX7" fmla="*/ 52136 w 261416"/>
                  <a:gd name="connsiteY7" fmla="*/ 332301 h 351052"/>
                  <a:gd name="connsiteX8" fmla="*/ 124179 w 261416"/>
                  <a:gd name="connsiteY8" fmla="*/ 229372 h 351052"/>
                  <a:gd name="connsiteX9" fmla="*/ 210410 w 261416"/>
                  <a:gd name="connsiteY9" fmla="*/ 203110 h 351052"/>
                  <a:gd name="connsiteX10" fmla="*/ 253526 w 261416"/>
                  <a:gd name="connsiteY10" fmla="*/ 66472 h 35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1416" h="351052">
                    <a:moveTo>
                      <a:pt x="253526" y="66472"/>
                    </a:moveTo>
                    <a:cubicBezTo>
                      <a:pt x="211430" y="-36457"/>
                      <a:pt x="39750" y="-16702"/>
                      <a:pt x="54566" y="103944"/>
                    </a:cubicBezTo>
                    <a:cubicBezTo>
                      <a:pt x="56056" y="116016"/>
                      <a:pt x="73381" y="124483"/>
                      <a:pt x="80201" y="110921"/>
                    </a:cubicBezTo>
                    <a:cubicBezTo>
                      <a:pt x="92430" y="86541"/>
                      <a:pt x="115163" y="63885"/>
                      <a:pt x="143542" y="63180"/>
                    </a:cubicBezTo>
                    <a:cubicBezTo>
                      <a:pt x="178034" y="62239"/>
                      <a:pt x="200533" y="88657"/>
                      <a:pt x="190577" y="122915"/>
                    </a:cubicBezTo>
                    <a:cubicBezTo>
                      <a:pt x="177642" y="168226"/>
                      <a:pt x="113909" y="165561"/>
                      <a:pt x="77614" y="182650"/>
                    </a:cubicBezTo>
                    <a:cubicBezTo>
                      <a:pt x="22739" y="208519"/>
                      <a:pt x="1103" y="267549"/>
                      <a:pt x="5" y="325246"/>
                    </a:cubicBezTo>
                    <a:cubicBezTo>
                      <a:pt x="-544" y="355662"/>
                      <a:pt x="43591" y="360679"/>
                      <a:pt x="52136" y="332301"/>
                    </a:cubicBezTo>
                    <a:cubicBezTo>
                      <a:pt x="66482" y="284873"/>
                      <a:pt x="68363" y="247167"/>
                      <a:pt x="124179" y="229372"/>
                    </a:cubicBezTo>
                    <a:cubicBezTo>
                      <a:pt x="153419" y="220043"/>
                      <a:pt x="183286" y="220278"/>
                      <a:pt x="210410" y="203110"/>
                    </a:cubicBezTo>
                    <a:cubicBezTo>
                      <a:pt x="255188" y="173415"/>
                      <a:pt x="273155" y="116487"/>
                      <a:pt x="253526" y="66472"/>
                    </a:cubicBezTo>
                    <a:close/>
                  </a:path>
                </a:pathLst>
              </a:custGeom>
              <a:solidFill>
                <a:srgbClr val="FF64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B627E550-821A-3B79-CCDC-B3728E74A7FF}"/>
                  </a:ext>
                </a:extLst>
              </p:cNvPr>
              <p:cNvSpPr/>
              <p:nvPr/>
            </p:nvSpPr>
            <p:spPr>
              <a:xfrm>
                <a:off x="10101766" y="3430849"/>
                <a:ext cx="85885" cy="85354"/>
              </a:xfrm>
              <a:custGeom>
                <a:avLst/>
                <a:gdLst>
                  <a:gd name="connsiteX0" fmla="*/ 64418 w 85885"/>
                  <a:gd name="connsiteY0" fmla="*/ 6800 h 85354"/>
                  <a:gd name="connsiteX1" fmla="*/ 6792 w 85885"/>
                  <a:gd name="connsiteY1" fmla="*/ 18841 h 85354"/>
                  <a:gd name="connsiteX2" fmla="*/ 12052 w 85885"/>
                  <a:gd name="connsiteY2" fmla="*/ 70925 h 85354"/>
                  <a:gd name="connsiteX3" fmla="*/ 65124 w 85885"/>
                  <a:gd name="connsiteY3" fmla="*/ 80018 h 85354"/>
                  <a:gd name="connsiteX4" fmla="*/ 78450 w 85885"/>
                  <a:gd name="connsiteY4" fmla="*/ 64340 h 85354"/>
                  <a:gd name="connsiteX5" fmla="*/ 79704 w 85885"/>
                  <a:gd name="connsiteY5" fmla="*/ 63007 h 85354"/>
                  <a:gd name="connsiteX6" fmla="*/ 64418 w 85885"/>
                  <a:gd name="connsiteY6" fmla="*/ 6800 h 8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885" h="85354">
                    <a:moveTo>
                      <a:pt x="64418" y="6800"/>
                    </a:moveTo>
                    <a:cubicBezTo>
                      <a:pt x="45181" y="-5790"/>
                      <a:pt x="19381" y="-397"/>
                      <a:pt x="6792" y="18841"/>
                    </a:cubicBezTo>
                    <a:cubicBezTo>
                      <a:pt x="-3956" y="35272"/>
                      <a:pt x="-1761" y="56979"/>
                      <a:pt x="12052" y="70925"/>
                    </a:cubicBezTo>
                    <a:cubicBezTo>
                      <a:pt x="25472" y="85937"/>
                      <a:pt x="47470" y="89700"/>
                      <a:pt x="65124" y="80018"/>
                    </a:cubicBezTo>
                    <a:cubicBezTo>
                      <a:pt x="71465" y="76757"/>
                      <a:pt x="76255" y="71121"/>
                      <a:pt x="78450" y="64340"/>
                    </a:cubicBezTo>
                    <a:cubicBezTo>
                      <a:pt x="78450" y="63869"/>
                      <a:pt x="79313" y="63556"/>
                      <a:pt x="79704" y="63007"/>
                    </a:cubicBezTo>
                    <a:cubicBezTo>
                      <a:pt x="93423" y="43801"/>
                      <a:pt x="82527" y="17931"/>
                      <a:pt x="64418" y="6800"/>
                    </a:cubicBezTo>
                    <a:close/>
                  </a:path>
                </a:pathLst>
              </a:custGeom>
              <a:solidFill>
                <a:srgbClr val="FF64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5D2278FD-2AC9-3C9D-18B8-F2CB0909057D}"/>
                  </a:ext>
                </a:extLst>
              </p:cNvPr>
              <p:cNvSpPr/>
              <p:nvPr/>
            </p:nvSpPr>
            <p:spPr>
              <a:xfrm>
                <a:off x="8641530" y="2747169"/>
                <a:ext cx="364759" cy="251404"/>
              </a:xfrm>
              <a:custGeom>
                <a:avLst/>
                <a:gdLst>
                  <a:gd name="connsiteX0" fmla="*/ 182419 w 364759"/>
                  <a:gd name="connsiteY0" fmla="*/ 0 h 251404"/>
                  <a:gd name="connsiteX1" fmla="*/ 20304 w 364759"/>
                  <a:gd name="connsiteY1" fmla="*/ 0 h 251404"/>
                  <a:gd name="connsiteX2" fmla="*/ 0 w 364759"/>
                  <a:gd name="connsiteY2" fmla="*/ 20304 h 251404"/>
                  <a:gd name="connsiteX3" fmla="*/ 0 w 364759"/>
                  <a:gd name="connsiteY3" fmla="*/ 106535 h 251404"/>
                  <a:gd name="connsiteX4" fmla="*/ 182419 w 364759"/>
                  <a:gd name="connsiteY4" fmla="*/ 212914 h 251404"/>
                  <a:gd name="connsiteX5" fmla="*/ 273589 w 364759"/>
                  <a:gd name="connsiteY5" fmla="*/ 251404 h 251404"/>
                  <a:gd name="connsiteX6" fmla="*/ 364760 w 364759"/>
                  <a:gd name="connsiteY6" fmla="*/ 212914 h 251404"/>
                  <a:gd name="connsiteX7" fmla="*/ 364760 w 364759"/>
                  <a:gd name="connsiteY7" fmla="*/ 106379 h 25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4759" h="251404">
                    <a:moveTo>
                      <a:pt x="182419" y="0"/>
                    </a:moveTo>
                    <a:lnTo>
                      <a:pt x="20304" y="0"/>
                    </a:lnTo>
                    <a:cubicBezTo>
                      <a:pt x="9109" y="39"/>
                      <a:pt x="39" y="9109"/>
                      <a:pt x="0" y="20304"/>
                    </a:cubicBezTo>
                    <a:lnTo>
                      <a:pt x="0" y="106535"/>
                    </a:lnTo>
                    <a:lnTo>
                      <a:pt x="182419" y="212914"/>
                    </a:lnTo>
                    <a:lnTo>
                      <a:pt x="273589" y="251404"/>
                    </a:lnTo>
                    <a:lnTo>
                      <a:pt x="364760" y="212914"/>
                    </a:lnTo>
                    <a:lnTo>
                      <a:pt x="364760" y="106379"/>
                    </a:lnTo>
                    <a:close/>
                  </a:path>
                </a:pathLst>
              </a:custGeom>
              <a:solidFill>
                <a:srgbClr val="21A36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027076DC-48F0-E6A7-1778-B2B0A67C01C0}"/>
                  </a:ext>
                </a:extLst>
              </p:cNvPr>
              <p:cNvSpPr/>
              <p:nvPr/>
            </p:nvSpPr>
            <p:spPr>
              <a:xfrm>
                <a:off x="8641530" y="2853548"/>
                <a:ext cx="182418" cy="106378"/>
              </a:xfrm>
              <a:custGeom>
                <a:avLst/>
                <a:gdLst>
                  <a:gd name="connsiteX0" fmla="*/ 0 w 182418"/>
                  <a:gd name="connsiteY0" fmla="*/ 0 h 106378"/>
                  <a:gd name="connsiteX1" fmla="*/ 182419 w 182418"/>
                  <a:gd name="connsiteY1" fmla="*/ 0 h 106378"/>
                  <a:gd name="connsiteX2" fmla="*/ 182419 w 182418"/>
                  <a:gd name="connsiteY2" fmla="*/ 106378 h 106378"/>
                  <a:gd name="connsiteX3" fmla="*/ 0 w 182418"/>
                  <a:gd name="connsiteY3" fmla="*/ 106378 h 10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418" h="106378">
                    <a:moveTo>
                      <a:pt x="0" y="0"/>
                    </a:moveTo>
                    <a:lnTo>
                      <a:pt x="182419" y="0"/>
                    </a:lnTo>
                    <a:lnTo>
                      <a:pt x="182419" y="106378"/>
                    </a:lnTo>
                    <a:lnTo>
                      <a:pt x="0" y="106378"/>
                    </a:ln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2AD1DDDA-3BEF-A88D-A55D-BA3B8E860136}"/>
                  </a:ext>
                </a:extLst>
              </p:cNvPr>
              <p:cNvSpPr/>
              <p:nvPr/>
            </p:nvSpPr>
            <p:spPr>
              <a:xfrm>
                <a:off x="8823949" y="2747012"/>
                <a:ext cx="182340" cy="106535"/>
              </a:xfrm>
              <a:custGeom>
                <a:avLst/>
                <a:gdLst>
                  <a:gd name="connsiteX0" fmla="*/ 162116 w 182340"/>
                  <a:gd name="connsiteY0" fmla="*/ 157 h 106535"/>
                  <a:gd name="connsiteX1" fmla="*/ 0 w 182340"/>
                  <a:gd name="connsiteY1" fmla="*/ 157 h 106535"/>
                  <a:gd name="connsiteX2" fmla="*/ 0 w 182340"/>
                  <a:gd name="connsiteY2" fmla="*/ 106535 h 106535"/>
                  <a:gd name="connsiteX3" fmla="*/ 182341 w 182340"/>
                  <a:gd name="connsiteY3" fmla="*/ 106535 h 106535"/>
                  <a:gd name="connsiteX4" fmla="*/ 182341 w 182340"/>
                  <a:gd name="connsiteY4" fmla="*/ 20304 h 106535"/>
                  <a:gd name="connsiteX5" fmla="*/ 162116 w 182340"/>
                  <a:gd name="connsiteY5" fmla="*/ 0 h 10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340" h="106535">
                    <a:moveTo>
                      <a:pt x="162116" y="157"/>
                    </a:moveTo>
                    <a:lnTo>
                      <a:pt x="0" y="157"/>
                    </a:lnTo>
                    <a:lnTo>
                      <a:pt x="0" y="106535"/>
                    </a:lnTo>
                    <a:lnTo>
                      <a:pt x="182341" y="106535"/>
                    </a:lnTo>
                    <a:lnTo>
                      <a:pt x="182341" y="20304"/>
                    </a:lnTo>
                    <a:cubicBezTo>
                      <a:pt x="182341" y="9117"/>
                      <a:pt x="173294" y="47"/>
                      <a:pt x="162116" y="0"/>
                    </a:cubicBezTo>
                    <a:close/>
                  </a:path>
                </a:pathLst>
              </a:custGeom>
              <a:solidFill>
                <a:srgbClr val="33C48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40536C5C-FBC9-6DEC-2966-8246DFE78EC6}"/>
                  </a:ext>
                </a:extLst>
              </p:cNvPr>
              <p:cNvSpPr/>
              <p:nvPr/>
            </p:nvSpPr>
            <p:spPr>
              <a:xfrm>
                <a:off x="8641530" y="2959926"/>
                <a:ext cx="364759" cy="212835"/>
              </a:xfrm>
              <a:custGeom>
                <a:avLst/>
                <a:gdLst>
                  <a:gd name="connsiteX0" fmla="*/ 182419 w 364759"/>
                  <a:gd name="connsiteY0" fmla="*/ 0 h 212835"/>
                  <a:gd name="connsiteX1" fmla="*/ 0 w 364759"/>
                  <a:gd name="connsiteY1" fmla="*/ 0 h 212835"/>
                  <a:gd name="connsiteX2" fmla="*/ 0 w 364759"/>
                  <a:gd name="connsiteY2" fmla="*/ 192532 h 212835"/>
                  <a:gd name="connsiteX3" fmla="*/ 20304 w 364759"/>
                  <a:gd name="connsiteY3" fmla="*/ 212835 h 212835"/>
                  <a:gd name="connsiteX4" fmla="*/ 344535 w 364759"/>
                  <a:gd name="connsiteY4" fmla="*/ 212835 h 212835"/>
                  <a:gd name="connsiteX5" fmla="*/ 364760 w 364759"/>
                  <a:gd name="connsiteY5" fmla="*/ 192532 h 212835"/>
                  <a:gd name="connsiteX6" fmla="*/ 364760 w 364759"/>
                  <a:gd name="connsiteY6" fmla="*/ 106300 h 212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759" h="212835">
                    <a:moveTo>
                      <a:pt x="182419" y="0"/>
                    </a:moveTo>
                    <a:lnTo>
                      <a:pt x="0" y="0"/>
                    </a:lnTo>
                    <a:lnTo>
                      <a:pt x="0" y="192532"/>
                    </a:lnTo>
                    <a:cubicBezTo>
                      <a:pt x="39" y="203726"/>
                      <a:pt x="9109" y="212788"/>
                      <a:pt x="20304" y="212835"/>
                    </a:cubicBezTo>
                    <a:lnTo>
                      <a:pt x="344535" y="212835"/>
                    </a:lnTo>
                    <a:cubicBezTo>
                      <a:pt x="355721" y="212788"/>
                      <a:pt x="364760" y="203718"/>
                      <a:pt x="364760" y="192532"/>
                    </a:cubicBezTo>
                    <a:lnTo>
                      <a:pt x="364760" y="106300"/>
                    </a:lnTo>
                    <a:close/>
                  </a:path>
                </a:pathLst>
              </a:custGeom>
              <a:solidFill>
                <a:srgbClr val="185C37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8" name="자유형: 도형 307">
                <a:extLst>
                  <a:ext uri="{FF2B5EF4-FFF2-40B4-BE49-F238E27FC236}">
                    <a16:creationId xmlns:a16="http://schemas.microsoft.com/office/drawing/2014/main" id="{82524B00-8C14-F022-BD1D-FC531C7A6F17}"/>
                  </a:ext>
                </a:extLst>
              </p:cNvPr>
              <p:cNvSpPr/>
              <p:nvPr/>
            </p:nvSpPr>
            <p:spPr>
              <a:xfrm>
                <a:off x="8823949" y="2959926"/>
                <a:ext cx="182340" cy="106456"/>
              </a:xfrm>
              <a:custGeom>
                <a:avLst/>
                <a:gdLst>
                  <a:gd name="connsiteX0" fmla="*/ 0 w 182340"/>
                  <a:gd name="connsiteY0" fmla="*/ 0 h 106456"/>
                  <a:gd name="connsiteX1" fmla="*/ 182341 w 182340"/>
                  <a:gd name="connsiteY1" fmla="*/ 0 h 106456"/>
                  <a:gd name="connsiteX2" fmla="*/ 182341 w 182340"/>
                  <a:gd name="connsiteY2" fmla="*/ 106457 h 106456"/>
                  <a:gd name="connsiteX3" fmla="*/ 0 w 182340"/>
                  <a:gd name="connsiteY3" fmla="*/ 106457 h 106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340" h="106456">
                    <a:moveTo>
                      <a:pt x="0" y="0"/>
                    </a:moveTo>
                    <a:lnTo>
                      <a:pt x="182341" y="0"/>
                    </a:lnTo>
                    <a:lnTo>
                      <a:pt x="182341" y="106457"/>
                    </a:lnTo>
                    <a:lnTo>
                      <a:pt x="0" y="106457"/>
                    </a:ln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4FE13EE3-19C8-C493-887C-3B59D238FF23}"/>
                  </a:ext>
                </a:extLst>
              </p:cNvPr>
              <p:cNvSpPr/>
              <p:nvPr/>
            </p:nvSpPr>
            <p:spPr>
              <a:xfrm>
                <a:off x="8641530" y="2823131"/>
                <a:ext cx="152002" cy="288797"/>
              </a:xfrm>
              <a:custGeom>
                <a:avLst/>
                <a:gdLst>
                  <a:gd name="connsiteX0" fmla="*/ 131699 w 152002"/>
                  <a:gd name="connsiteY0" fmla="*/ 0 h 288797"/>
                  <a:gd name="connsiteX1" fmla="*/ 0 w 152002"/>
                  <a:gd name="connsiteY1" fmla="*/ 0 h 288797"/>
                  <a:gd name="connsiteX2" fmla="*/ 0 w 152002"/>
                  <a:gd name="connsiteY2" fmla="*/ 288798 h 288797"/>
                  <a:gd name="connsiteX3" fmla="*/ 131699 w 152002"/>
                  <a:gd name="connsiteY3" fmla="*/ 288798 h 288797"/>
                  <a:gd name="connsiteX4" fmla="*/ 152003 w 152002"/>
                  <a:gd name="connsiteY4" fmla="*/ 268572 h 288797"/>
                  <a:gd name="connsiteX5" fmla="*/ 152003 w 152002"/>
                  <a:gd name="connsiteY5" fmla="*/ 20304 h 288797"/>
                  <a:gd name="connsiteX6" fmla="*/ 131699 w 152002"/>
                  <a:gd name="connsiteY6" fmla="*/ 0 h 2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002" h="288797">
                    <a:moveTo>
                      <a:pt x="131699" y="0"/>
                    </a:moveTo>
                    <a:lnTo>
                      <a:pt x="0" y="0"/>
                    </a:lnTo>
                    <a:lnTo>
                      <a:pt x="0" y="288798"/>
                    </a:lnTo>
                    <a:lnTo>
                      <a:pt x="131699" y="288798"/>
                    </a:lnTo>
                    <a:cubicBezTo>
                      <a:pt x="142862" y="288758"/>
                      <a:pt x="151917" y="279735"/>
                      <a:pt x="152003" y="268572"/>
                    </a:cubicBezTo>
                    <a:lnTo>
                      <a:pt x="152003" y="20304"/>
                    </a:lnTo>
                    <a:cubicBezTo>
                      <a:pt x="151917" y="9125"/>
                      <a:pt x="142878" y="86"/>
                      <a:pt x="1316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C52A8954-D4E1-884C-8752-05D55898D7D6}"/>
                  </a:ext>
                </a:extLst>
              </p:cNvPr>
              <p:cNvSpPr/>
              <p:nvPr/>
            </p:nvSpPr>
            <p:spPr>
              <a:xfrm>
                <a:off x="8641530" y="2838261"/>
                <a:ext cx="136794" cy="288875"/>
              </a:xfrm>
              <a:custGeom>
                <a:avLst/>
                <a:gdLst>
                  <a:gd name="connsiteX0" fmla="*/ 116569 w 136794"/>
                  <a:gd name="connsiteY0" fmla="*/ 78 h 288875"/>
                  <a:gd name="connsiteX1" fmla="*/ 0 w 136794"/>
                  <a:gd name="connsiteY1" fmla="*/ 78 h 288875"/>
                  <a:gd name="connsiteX2" fmla="*/ 0 w 136794"/>
                  <a:gd name="connsiteY2" fmla="*/ 288876 h 288875"/>
                  <a:gd name="connsiteX3" fmla="*/ 116569 w 136794"/>
                  <a:gd name="connsiteY3" fmla="*/ 288876 h 288875"/>
                  <a:gd name="connsiteX4" fmla="*/ 136795 w 136794"/>
                  <a:gd name="connsiteY4" fmla="*/ 268651 h 288875"/>
                  <a:gd name="connsiteX5" fmla="*/ 136795 w 136794"/>
                  <a:gd name="connsiteY5" fmla="*/ 20304 h 288875"/>
                  <a:gd name="connsiteX6" fmla="*/ 116569 w 136794"/>
                  <a:gd name="connsiteY6" fmla="*/ 0 h 28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794" h="288875">
                    <a:moveTo>
                      <a:pt x="116569" y="78"/>
                    </a:moveTo>
                    <a:lnTo>
                      <a:pt x="0" y="78"/>
                    </a:lnTo>
                    <a:lnTo>
                      <a:pt x="0" y="288876"/>
                    </a:lnTo>
                    <a:lnTo>
                      <a:pt x="116569" y="288876"/>
                    </a:lnTo>
                    <a:cubicBezTo>
                      <a:pt x="127701" y="288790"/>
                      <a:pt x="136708" y="279782"/>
                      <a:pt x="136795" y="268651"/>
                    </a:cubicBezTo>
                    <a:lnTo>
                      <a:pt x="136795" y="20304"/>
                    </a:lnTo>
                    <a:cubicBezTo>
                      <a:pt x="136708" y="9156"/>
                      <a:pt x="127717" y="125"/>
                      <a:pt x="1165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EAAA11BD-7945-88BA-DF8C-21A0FE3FA9ED}"/>
                  </a:ext>
                </a:extLst>
              </p:cNvPr>
              <p:cNvSpPr/>
              <p:nvPr/>
            </p:nvSpPr>
            <p:spPr>
              <a:xfrm>
                <a:off x="8641530" y="2838261"/>
                <a:ext cx="136794" cy="258773"/>
              </a:xfrm>
              <a:custGeom>
                <a:avLst/>
                <a:gdLst>
                  <a:gd name="connsiteX0" fmla="*/ 116569 w 136794"/>
                  <a:gd name="connsiteY0" fmla="*/ 78 h 258773"/>
                  <a:gd name="connsiteX1" fmla="*/ 0 w 136794"/>
                  <a:gd name="connsiteY1" fmla="*/ 78 h 258773"/>
                  <a:gd name="connsiteX2" fmla="*/ 0 w 136794"/>
                  <a:gd name="connsiteY2" fmla="*/ 258773 h 258773"/>
                  <a:gd name="connsiteX3" fmla="*/ 116569 w 136794"/>
                  <a:gd name="connsiteY3" fmla="*/ 258773 h 258773"/>
                  <a:gd name="connsiteX4" fmla="*/ 136795 w 136794"/>
                  <a:gd name="connsiteY4" fmla="*/ 238548 h 258773"/>
                  <a:gd name="connsiteX5" fmla="*/ 136795 w 136794"/>
                  <a:gd name="connsiteY5" fmla="*/ 20304 h 258773"/>
                  <a:gd name="connsiteX6" fmla="*/ 116569 w 136794"/>
                  <a:gd name="connsiteY6" fmla="*/ 0 h 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794" h="258773">
                    <a:moveTo>
                      <a:pt x="116569" y="78"/>
                    </a:moveTo>
                    <a:lnTo>
                      <a:pt x="0" y="78"/>
                    </a:lnTo>
                    <a:lnTo>
                      <a:pt x="0" y="258773"/>
                    </a:lnTo>
                    <a:lnTo>
                      <a:pt x="116569" y="258773"/>
                    </a:lnTo>
                    <a:cubicBezTo>
                      <a:pt x="127725" y="258734"/>
                      <a:pt x="136756" y="249703"/>
                      <a:pt x="136795" y="238548"/>
                    </a:cubicBezTo>
                    <a:lnTo>
                      <a:pt x="136795" y="20304"/>
                    </a:lnTo>
                    <a:cubicBezTo>
                      <a:pt x="136708" y="9156"/>
                      <a:pt x="127717" y="125"/>
                      <a:pt x="1165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2" name="자유형: 도형 311">
                <a:extLst>
                  <a:ext uri="{FF2B5EF4-FFF2-40B4-BE49-F238E27FC236}">
                    <a16:creationId xmlns:a16="http://schemas.microsoft.com/office/drawing/2014/main" id="{D3C29059-7A8C-A5AD-83C2-278D9AA4EBAD}"/>
                  </a:ext>
                </a:extLst>
              </p:cNvPr>
              <p:cNvSpPr/>
              <p:nvPr/>
            </p:nvSpPr>
            <p:spPr>
              <a:xfrm>
                <a:off x="8641530" y="2838261"/>
                <a:ext cx="121586" cy="258773"/>
              </a:xfrm>
              <a:custGeom>
                <a:avLst/>
                <a:gdLst>
                  <a:gd name="connsiteX0" fmla="*/ 101361 w 121586"/>
                  <a:gd name="connsiteY0" fmla="*/ 78 h 258773"/>
                  <a:gd name="connsiteX1" fmla="*/ 0 w 121586"/>
                  <a:gd name="connsiteY1" fmla="*/ 78 h 258773"/>
                  <a:gd name="connsiteX2" fmla="*/ 0 w 121586"/>
                  <a:gd name="connsiteY2" fmla="*/ 258773 h 258773"/>
                  <a:gd name="connsiteX3" fmla="*/ 101361 w 121586"/>
                  <a:gd name="connsiteY3" fmla="*/ 258773 h 258773"/>
                  <a:gd name="connsiteX4" fmla="*/ 121587 w 121586"/>
                  <a:gd name="connsiteY4" fmla="*/ 238548 h 258773"/>
                  <a:gd name="connsiteX5" fmla="*/ 121587 w 121586"/>
                  <a:gd name="connsiteY5" fmla="*/ 20304 h 258773"/>
                  <a:gd name="connsiteX6" fmla="*/ 101361 w 121586"/>
                  <a:gd name="connsiteY6" fmla="*/ 0 h 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586" h="258773">
                    <a:moveTo>
                      <a:pt x="101361" y="78"/>
                    </a:moveTo>
                    <a:lnTo>
                      <a:pt x="0" y="78"/>
                    </a:lnTo>
                    <a:lnTo>
                      <a:pt x="0" y="258773"/>
                    </a:lnTo>
                    <a:lnTo>
                      <a:pt x="101361" y="258773"/>
                    </a:lnTo>
                    <a:cubicBezTo>
                      <a:pt x="112517" y="258734"/>
                      <a:pt x="121547" y="249703"/>
                      <a:pt x="121587" y="238548"/>
                    </a:cubicBezTo>
                    <a:lnTo>
                      <a:pt x="121587" y="20304"/>
                    </a:lnTo>
                    <a:cubicBezTo>
                      <a:pt x="121500" y="9156"/>
                      <a:pt x="112509" y="125"/>
                      <a:pt x="1013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3" name="자유형: 도형 312">
                <a:extLst>
                  <a:ext uri="{FF2B5EF4-FFF2-40B4-BE49-F238E27FC236}">
                    <a16:creationId xmlns:a16="http://schemas.microsoft.com/office/drawing/2014/main" id="{CE1944D0-C6F2-8DD6-4FA1-512173567A0F}"/>
                  </a:ext>
                </a:extLst>
              </p:cNvPr>
              <p:cNvSpPr/>
              <p:nvPr/>
            </p:nvSpPr>
            <p:spPr>
              <a:xfrm>
                <a:off x="8519944" y="2838261"/>
                <a:ext cx="243173" cy="243329"/>
              </a:xfrm>
              <a:custGeom>
                <a:avLst/>
                <a:gdLst>
                  <a:gd name="connsiteX0" fmla="*/ 20304 w 243173"/>
                  <a:gd name="connsiteY0" fmla="*/ 78 h 243329"/>
                  <a:gd name="connsiteX1" fmla="*/ 222948 w 243173"/>
                  <a:gd name="connsiteY1" fmla="*/ 78 h 243329"/>
                  <a:gd name="connsiteX2" fmla="*/ 243173 w 243173"/>
                  <a:gd name="connsiteY2" fmla="*/ 20382 h 243329"/>
                  <a:gd name="connsiteX3" fmla="*/ 243173 w 243173"/>
                  <a:gd name="connsiteY3" fmla="*/ 223026 h 243329"/>
                  <a:gd name="connsiteX4" fmla="*/ 222948 w 243173"/>
                  <a:gd name="connsiteY4" fmla="*/ 243330 h 243329"/>
                  <a:gd name="connsiteX5" fmla="*/ 20304 w 243173"/>
                  <a:gd name="connsiteY5" fmla="*/ 243330 h 243329"/>
                  <a:gd name="connsiteX6" fmla="*/ 0 w 243173"/>
                  <a:gd name="connsiteY6" fmla="*/ 223026 h 243329"/>
                  <a:gd name="connsiteX7" fmla="*/ 0 w 243173"/>
                  <a:gd name="connsiteY7" fmla="*/ 20304 h 243329"/>
                  <a:gd name="connsiteX8" fmla="*/ 20304 w 243173"/>
                  <a:gd name="connsiteY8" fmla="*/ 0 h 24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173" h="243329">
                    <a:moveTo>
                      <a:pt x="20304" y="78"/>
                    </a:moveTo>
                    <a:lnTo>
                      <a:pt x="222948" y="78"/>
                    </a:lnTo>
                    <a:cubicBezTo>
                      <a:pt x="234111" y="165"/>
                      <a:pt x="243134" y="9219"/>
                      <a:pt x="243173" y="20382"/>
                    </a:cubicBezTo>
                    <a:lnTo>
                      <a:pt x="243173" y="223026"/>
                    </a:lnTo>
                    <a:cubicBezTo>
                      <a:pt x="243134" y="234189"/>
                      <a:pt x="234111" y="243244"/>
                      <a:pt x="222948" y="243330"/>
                    </a:cubicBezTo>
                    <a:lnTo>
                      <a:pt x="20304" y="243330"/>
                    </a:lnTo>
                    <a:cubicBezTo>
                      <a:pt x="9109" y="243291"/>
                      <a:pt x="47" y="234221"/>
                      <a:pt x="0" y="223026"/>
                    </a:cubicBezTo>
                    <a:lnTo>
                      <a:pt x="0" y="20304"/>
                    </a:lnTo>
                    <a:cubicBezTo>
                      <a:pt x="39" y="9109"/>
                      <a:pt x="9109" y="39"/>
                      <a:pt x="20304" y="0"/>
                    </a:cubicBez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4" name="자유형: 도형 313">
                <a:extLst>
                  <a:ext uri="{FF2B5EF4-FFF2-40B4-BE49-F238E27FC236}">
                    <a16:creationId xmlns:a16="http://schemas.microsoft.com/office/drawing/2014/main" id="{D3A3CD93-67EA-37FD-26D3-931DCFA3E171}"/>
                  </a:ext>
                </a:extLst>
              </p:cNvPr>
              <p:cNvSpPr/>
              <p:nvPr/>
            </p:nvSpPr>
            <p:spPr>
              <a:xfrm>
                <a:off x="8582266" y="2893606"/>
                <a:ext cx="118137" cy="133110"/>
              </a:xfrm>
              <a:custGeom>
                <a:avLst/>
                <a:gdLst>
                  <a:gd name="connsiteX0" fmla="*/ 0 w 118137"/>
                  <a:gd name="connsiteY0" fmla="*/ 132718 h 133110"/>
                  <a:gd name="connsiteX1" fmla="*/ 42959 w 118137"/>
                  <a:gd name="connsiteY1" fmla="*/ 66163 h 133110"/>
                  <a:gd name="connsiteX2" fmla="*/ 3763 w 118137"/>
                  <a:gd name="connsiteY2" fmla="*/ 0 h 133110"/>
                  <a:gd name="connsiteX3" fmla="*/ 35120 w 118137"/>
                  <a:gd name="connsiteY3" fmla="*/ 0 h 133110"/>
                  <a:gd name="connsiteX4" fmla="*/ 56599 w 118137"/>
                  <a:gd name="connsiteY4" fmla="*/ 42332 h 133110"/>
                  <a:gd name="connsiteX5" fmla="*/ 60676 w 118137"/>
                  <a:gd name="connsiteY5" fmla="*/ 51269 h 133110"/>
                  <a:gd name="connsiteX6" fmla="*/ 60676 w 118137"/>
                  <a:gd name="connsiteY6" fmla="*/ 51269 h 133110"/>
                  <a:gd name="connsiteX7" fmla="*/ 65144 w 118137"/>
                  <a:gd name="connsiteY7" fmla="*/ 41940 h 133110"/>
                  <a:gd name="connsiteX8" fmla="*/ 88035 w 118137"/>
                  <a:gd name="connsiteY8" fmla="*/ 0 h 133110"/>
                  <a:gd name="connsiteX9" fmla="*/ 117118 w 118137"/>
                  <a:gd name="connsiteY9" fmla="*/ 0 h 133110"/>
                  <a:gd name="connsiteX10" fmla="*/ 76746 w 118137"/>
                  <a:gd name="connsiteY10" fmla="*/ 65771 h 133110"/>
                  <a:gd name="connsiteX11" fmla="*/ 118137 w 118137"/>
                  <a:gd name="connsiteY11" fmla="*/ 132718 h 133110"/>
                  <a:gd name="connsiteX12" fmla="*/ 87251 w 118137"/>
                  <a:gd name="connsiteY12" fmla="*/ 132718 h 133110"/>
                  <a:gd name="connsiteX13" fmla="*/ 62479 w 118137"/>
                  <a:gd name="connsiteY13" fmla="*/ 86232 h 133110"/>
                  <a:gd name="connsiteX14" fmla="*/ 59500 w 118137"/>
                  <a:gd name="connsiteY14" fmla="*/ 80039 h 133110"/>
                  <a:gd name="connsiteX15" fmla="*/ 59108 w 118137"/>
                  <a:gd name="connsiteY15" fmla="*/ 80039 h 133110"/>
                  <a:gd name="connsiteX16" fmla="*/ 56207 w 118137"/>
                  <a:gd name="connsiteY16" fmla="*/ 86075 h 133110"/>
                  <a:gd name="connsiteX17" fmla="*/ 30730 w 118137"/>
                  <a:gd name="connsiteY17" fmla="*/ 133110 h 13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37" h="133110">
                    <a:moveTo>
                      <a:pt x="0" y="132718"/>
                    </a:moveTo>
                    <a:lnTo>
                      <a:pt x="42959" y="66163"/>
                    </a:lnTo>
                    <a:lnTo>
                      <a:pt x="3763" y="0"/>
                    </a:lnTo>
                    <a:lnTo>
                      <a:pt x="35120" y="0"/>
                    </a:lnTo>
                    <a:lnTo>
                      <a:pt x="56599" y="42332"/>
                    </a:lnTo>
                    <a:cubicBezTo>
                      <a:pt x="58559" y="46330"/>
                      <a:pt x="59892" y="49309"/>
                      <a:pt x="60676" y="51269"/>
                    </a:cubicBezTo>
                    <a:lnTo>
                      <a:pt x="60676" y="51269"/>
                    </a:lnTo>
                    <a:cubicBezTo>
                      <a:pt x="62087" y="48055"/>
                      <a:pt x="63576" y="44919"/>
                      <a:pt x="65144" y="41940"/>
                    </a:cubicBezTo>
                    <a:lnTo>
                      <a:pt x="88035" y="0"/>
                    </a:lnTo>
                    <a:lnTo>
                      <a:pt x="117118" y="0"/>
                    </a:lnTo>
                    <a:lnTo>
                      <a:pt x="76746" y="65771"/>
                    </a:lnTo>
                    <a:lnTo>
                      <a:pt x="118137" y="132718"/>
                    </a:lnTo>
                    <a:lnTo>
                      <a:pt x="87251" y="132718"/>
                    </a:lnTo>
                    <a:lnTo>
                      <a:pt x="62479" y="86232"/>
                    </a:lnTo>
                    <a:cubicBezTo>
                      <a:pt x="61279" y="84272"/>
                      <a:pt x="60284" y="82194"/>
                      <a:pt x="59500" y="80039"/>
                    </a:cubicBezTo>
                    <a:lnTo>
                      <a:pt x="59108" y="80039"/>
                    </a:lnTo>
                    <a:cubicBezTo>
                      <a:pt x="58418" y="82171"/>
                      <a:pt x="57438" y="84201"/>
                      <a:pt x="56207" y="86075"/>
                    </a:cubicBezTo>
                    <a:lnTo>
                      <a:pt x="30730" y="133110"/>
                    </a:ln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E3E8073F-E73E-21BF-7B67-F3A90F631D9F}"/>
                  </a:ext>
                </a:extLst>
              </p:cNvPr>
              <p:cNvSpPr/>
              <p:nvPr/>
            </p:nvSpPr>
            <p:spPr>
              <a:xfrm>
                <a:off x="8519944" y="2716753"/>
                <a:ext cx="486032" cy="486032"/>
              </a:xfrm>
              <a:custGeom>
                <a:avLst/>
                <a:gdLst>
                  <a:gd name="connsiteX0" fmla="*/ 0 w 486032"/>
                  <a:gd name="connsiteY0" fmla="*/ 0 h 486032"/>
                  <a:gd name="connsiteX1" fmla="*/ 486033 w 486032"/>
                  <a:gd name="connsiteY1" fmla="*/ 0 h 486032"/>
                  <a:gd name="connsiteX2" fmla="*/ 486033 w 486032"/>
                  <a:gd name="connsiteY2" fmla="*/ 486033 h 486032"/>
                  <a:gd name="connsiteX3" fmla="*/ 0 w 486032"/>
                  <a:gd name="connsiteY3" fmla="*/ 486033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032" h="486032">
                    <a:moveTo>
                      <a:pt x="0" y="0"/>
                    </a:moveTo>
                    <a:lnTo>
                      <a:pt x="486033" y="0"/>
                    </a:lnTo>
                    <a:lnTo>
                      <a:pt x="486033" y="486033"/>
                    </a:lnTo>
                    <a:lnTo>
                      <a:pt x="0" y="486033"/>
                    </a:lnTo>
                    <a:close/>
                  </a:path>
                </a:pathLst>
              </a:custGeom>
              <a:noFill/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A97478FB-90F0-7826-50F5-6F33AF692B95}"/>
                  </a:ext>
                </a:extLst>
              </p:cNvPr>
              <p:cNvSpPr/>
              <p:nvPr/>
            </p:nvSpPr>
            <p:spPr>
              <a:xfrm>
                <a:off x="10777095" y="3336758"/>
                <a:ext cx="364838" cy="251090"/>
              </a:xfrm>
              <a:custGeom>
                <a:avLst/>
                <a:gdLst>
                  <a:gd name="connsiteX0" fmla="*/ 182419 w 364838"/>
                  <a:gd name="connsiteY0" fmla="*/ 0 h 251090"/>
                  <a:gd name="connsiteX1" fmla="*/ 20225 w 364838"/>
                  <a:gd name="connsiteY1" fmla="*/ 0 h 251090"/>
                  <a:gd name="connsiteX2" fmla="*/ 0 w 364838"/>
                  <a:gd name="connsiteY2" fmla="*/ 20304 h 251090"/>
                  <a:gd name="connsiteX3" fmla="*/ 0 w 364838"/>
                  <a:gd name="connsiteY3" fmla="*/ 106535 h 251090"/>
                  <a:gd name="connsiteX4" fmla="*/ 182419 w 364838"/>
                  <a:gd name="connsiteY4" fmla="*/ 212679 h 251090"/>
                  <a:gd name="connsiteX5" fmla="*/ 273668 w 364838"/>
                  <a:gd name="connsiteY5" fmla="*/ 251091 h 251090"/>
                  <a:gd name="connsiteX6" fmla="*/ 364838 w 364838"/>
                  <a:gd name="connsiteY6" fmla="*/ 212679 h 251090"/>
                  <a:gd name="connsiteX7" fmla="*/ 364838 w 364838"/>
                  <a:gd name="connsiteY7" fmla="*/ 106222 h 251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4838" h="251090">
                    <a:moveTo>
                      <a:pt x="182419" y="0"/>
                    </a:moveTo>
                    <a:lnTo>
                      <a:pt x="20225" y="0"/>
                    </a:lnTo>
                    <a:cubicBezTo>
                      <a:pt x="9039" y="39"/>
                      <a:pt x="0" y="9117"/>
                      <a:pt x="0" y="20304"/>
                    </a:cubicBezTo>
                    <a:lnTo>
                      <a:pt x="0" y="106535"/>
                    </a:lnTo>
                    <a:lnTo>
                      <a:pt x="182419" y="212679"/>
                    </a:lnTo>
                    <a:lnTo>
                      <a:pt x="273668" y="251091"/>
                    </a:lnTo>
                    <a:lnTo>
                      <a:pt x="364838" y="212679"/>
                    </a:lnTo>
                    <a:lnTo>
                      <a:pt x="364838" y="106222"/>
                    </a:lnTo>
                    <a:close/>
                  </a:path>
                </a:pathLst>
              </a:custGeom>
              <a:solidFill>
                <a:srgbClr val="21A36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7" name="자유형: 도형 316">
                <a:extLst>
                  <a:ext uri="{FF2B5EF4-FFF2-40B4-BE49-F238E27FC236}">
                    <a16:creationId xmlns:a16="http://schemas.microsoft.com/office/drawing/2014/main" id="{4BE031BC-04B3-CA06-8DCF-B7487A79B68A}"/>
                  </a:ext>
                </a:extLst>
              </p:cNvPr>
              <p:cNvSpPr/>
              <p:nvPr/>
            </p:nvSpPr>
            <p:spPr>
              <a:xfrm>
                <a:off x="10777095" y="3442980"/>
                <a:ext cx="182419" cy="106456"/>
              </a:xfrm>
              <a:custGeom>
                <a:avLst/>
                <a:gdLst>
                  <a:gd name="connsiteX0" fmla="*/ 0 w 182419"/>
                  <a:gd name="connsiteY0" fmla="*/ 0 h 106456"/>
                  <a:gd name="connsiteX1" fmla="*/ 182419 w 182419"/>
                  <a:gd name="connsiteY1" fmla="*/ 0 h 106456"/>
                  <a:gd name="connsiteX2" fmla="*/ 182419 w 182419"/>
                  <a:gd name="connsiteY2" fmla="*/ 106457 h 106456"/>
                  <a:gd name="connsiteX3" fmla="*/ 0 w 182419"/>
                  <a:gd name="connsiteY3" fmla="*/ 106457 h 106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419" h="106456">
                    <a:moveTo>
                      <a:pt x="0" y="0"/>
                    </a:moveTo>
                    <a:lnTo>
                      <a:pt x="182419" y="0"/>
                    </a:lnTo>
                    <a:lnTo>
                      <a:pt x="182419" y="106457"/>
                    </a:lnTo>
                    <a:lnTo>
                      <a:pt x="0" y="106457"/>
                    </a:ln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8" name="자유형: 도형 317">
                <a:extLst>
                  <a:ext uri="{FF2B5EF4-FFF2-40B4-BE49-F238E27FC236}">
                    <a16:creationId xmlns:a16="http://schemas.microsoft.com/office/drawing/2014/main" id="{E075CB57-3210-4805-81CE-0D47AEC3AA44}"/>
                  </a:ext>
                </a:extLst>
              </p:cNvPr>
              <p:cNvSpPr/>
              <p:nvPr/>
            </p:nvSpPr>
            <p:spPr>
              <a:xfrm>
                <a:off x="10959515" y="3336601"/>
                <a:ext cx="182419" cy="106535"/>
              </a:xfrm>
              <a:custGeom>
                <a:avLst/>
                <a:gdLst>
                  <a:gd name="connsiteX0" fmla="*/ 162037 w 182419"/>
                  <a:gd name="connsiteY0" fmla="*/ 157 h 106535"/>
                  <a:gd name="connsiteX1" fmla="*/ 0 w 182419"/>
                  <a:gd name="connsiteY1" fmla="*/ 157 h 106535"/>
                  <a:gd name="connsiteX2" fmla="*/ 0 w 182419"/>
                  <a:gd name="connsiteY2" fmla="*/ 106535 h 106535"/>
                  <a:gd name="connsiteX3" fmla="*/ 182419 w 182419"/>
                  <a:gd name="connsiteY3" fmla="*/ 106535 h 106535"/>
                  <a:gd name="connsiteX4" fmla="*/ 182419 w 182419"/>
                  <a:gd name="connsiteY4" fmla="*/ 20304 h 106535"/>
                  <a:gd name="connsiteX5" fmla="*/ 162115 w 182419"/>
                  <a:gd name="connsiteY5" fmla="*/ 0 h 10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419" h="106535">
                    <a:moveTo>
                      <a:pt x="162037" y="157"/>
                    </a:moveTo>
                    <a:lnTo>
                      <a:pt x="0" y="157"/>
                    </a:lnTo>
                    <a:lnTo>
                      <a:pt x="0" y="106535"/>
                    </a:lnTo>
                    <a:lnTo>
                      <a:pt x="182419" y="106535"/>
                    </a:lnTo>
                    <a:lnTo>
                      <a:pt x="182419" y="20304"/>
                    </a:lnTo>
                    <a:cubicBezTo>
                      <a:pt x="182380" y="9109"/>
                      <a:pt x="173310" y="47"/>
                      <a:pt x="162115" y="0"/>
                    </a:cubicBezTo>
                    <a:close/>
                  </a:path>
                </a:pathLst>
              </a:custGeom>
              <a:solidFill>
                <a:srgbClr val="33C48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id="{21EA9EDB-A83B-67F9-2757-91F497AF0ECC}"/>
                  </a:ext>
                </a:extLst>
              </p:cNvPr>
              <p:cNvSpPr/>
              <p:nvPr/>
            </p:nvSpPr>
            <p:spPr>
              <a:xfrm>
                <a:off x="10777095" y="3549437"/>
                <a:ext cx="364759" cy="212756"/>
              </a:xfrm>
              <a:custGeom>
                <a:avLst/>
                <a:gdLst>
                  <a:gd name="connsiteX0" fmla="*/ 182419 w 364759"/>
                  <a:gd name="connsiteY0" fmla="*/ 0 h 212756"/>
                  <a:gd name="connsiteX1" fmla="*/ 0 w 364759"/>
                  <a:gd name="connsiteY1" fmla="*/ 0 h 212756"/>
                  <a:gd name="connsiteX2" fmla="*/ 0 w 364759"/>
                  <a:gd name="connsiteY2" fmla="*/ 192532 h 212756"/>
                  <a:gd name="connsiteX3" fmla="*/ 20225 w 364759"/>
                  <a:gd name="connsiteY3" fmla="*/ 212757 h 212756"/>
                  <a:gd name="connsiteX4" fmla="*/ 344456 w 364759"/>
                  <a:gd name="connsiteY4" fmla="*/ 212757 h 212756"/>
                  <a:gd name="connsiteX5" fmla="*/ 364760 w 364759"/>
                  <a:gd name="connsiteY5" fmla="*/ 192532 h 212756"/>
                  <a:gd name="connsiteX6" fmla="*/ 364760 w 364759"/>
                  <a:gd name="connsiteY6" fmla="*/ 106300 h 21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759" h="212756">
                    <a:moveTo>
                      <a:pt x="182419" y="0"/>
                    </a:moveTo>
                    <a:lnTo>
                      <a:pt x="0" y="0"/>
                    </a:lnTo>
                    <a:lnTo>
                      <a:pt x="0" y="192532"/>
                    </a:lnTo>
                    <a:cubicBezTo>
                      <a:pt x="39" y="203687"/>
                      <a:pt x="9070" y="212718"/>
                      <a:pt x="20225" y="212757"/>
                    </a:cubicBezTo>
                    <a:lnTo>
                      <a:pt x="344456" y="212757"/>
                    </a:lnTo>
                    <a:cubicBezTo>
                      <a:pt x="355619" y="212718"/>
                      <a:pt x="364674" y="203695"/>
                      <a:pt x="364760" y="192532"/>
                    </a:cubicBezTo>
                    <a:lnTo>
                      <a:pt x="364760" y="106300"/>
                    </a:lnTo>
                    <a:close/>
                  </a:path>
                </a:pathLst>
              </a:custGeom>
              <a:solidFill>
                <a:srgbClr val="185C37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0" name="자유형: 도형 319">
                <a:extLst>
                  <a:ext uri="{FF2B5EF4-FFF2-40B4-BE49-F238E27FC236}">
                    <a16:creationId xmlns:a16="http://schemas.microsoft.com/office/drawing/2014/main" id="{31129914-5F82-6E4A-C80A-92D0FCD45E4B}"/>
                  </a:ext>
                </a:extLst>
              </p:cNvPr>
              <p:cNvSpPr/>
              <p:nvPr/>
            </p:nvSpPr>
            <p:spPr>
              <a:xfrm>
                <a:off x="10959515" y="3549437"/>
                <a:ext cx="182419" cy="106378"/>
              </a:xfrm>
              <a:custGeom>
                <a:avLst/>
                <a:gdLst>
                  <a:gd name="connsiteX0" fmla="*/ 0 w 182419"/>
                  <a:gd name="connsiteY0" fmla="*/ 0 h 106378"/>
                  <a:gd name="connsiteX1" fmla="*/ 182419 w 182419"/>
                  <a:gd name="connsiteY1" fmla="*/ 0 h 106378"/>
                  <a:gd name="connsiteX2" fmla="*/ 182419 w 182419"/>
                  <a:gd name="connsiteY2" fmla="*/ 106379 h 106378"/>
                  <a:gd name="connsiteX3" fmla="*/ 0 w 182419"/>
                  <a:gd name="connsiteY3" fmla="*/ 106379 h 10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419" h="106378">
                    <a:moveTo>
                      <a:pt x="0" y="0"/>
                    </a:moveTo>
                    <a:lnTo>
                      <a:pt x="182419" y="0"/>
                    </a:lnTo>
                    <a:lnTo>
                      <a:pt x="182419" y="106379"/>
                    </a:lnTo>
                    <a:lnTo>
                      <a:pt x="0" y="106379"/>
                    </a:ln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37152E67-45BA-96BE-CB93-01F256FEB460}"/>
                  </a:ext>
                </a:extLst>
              </p:cNvPr>
              <p:cNvSpPr/>
              <p:nvPr/>
            </p:nvSpPr>
            <p:spPr>
              <a:xfrm>
                <a:off x="10777095" y="3412642"/>
                <a:ext cx="152002" cy="288719"/>
              </a:xfrm>
              <a:custGeom>
                <a:avLst/>
                <a:gdLst>
                  <a:gd name="connsiteX0" fmla="*/ 131700 w 152002"/>
                  <a:gd name="connsiteY0" fmla="*/ 0 h 288719"/>
                  <a:gd name="connsiteX1" fmla="*/ 0 w 152002"/>
                  <a:gd name="connsiteY1" fmla="*/ 0 h 288719"/>
                  <a:gd name="connsiteX2" fmla="*/ 0 w 152002"/>
                  <a:gd name="connsiteY2" fmla="*/ 288719 h 288719"/>
                  <a:gd name="connsiteX3" fmla="*/ 131700 w 152002"/>
                  <a:gd name="connsiteY3" fmla="*/ 288719 h 288719"/>
                  <a:gd name="connsiteX4" fmla="*/ 152003 w 152002"/>
                  <a:gd name="connsiteY4" fmla="*/ 268494 h 288719"/>
                  <a:gd name="connsiteX5" fmla="*/ 152003 w 152002"/>
                  <a:gd name="connsiteY5" fmla="*/ 20225 h 288719"/>
                  <a:gd name="connsiteX6" fmla="*/ 131700 w 152002"/>
                  <a:gd name="connsiteY6" fmla="*/ 0 h 28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002" h="288719">
                    <a:moveTo>
                      <a:pt x="131700" y="0"/>
                    </a:moveTo>
                    <a:lnTo>
                      <a:pt x="0" y="0"/>
                    </a:lnTo>
                    <a:lnTo>
                      <a:pt x="0" y="288719"/>
                    </a:lnTo>
                    <a:lnTo>
                      <a:pt x="131700" y="288719"/>
                    </a:lnTo>
                    <a:cubicBezTo>
                      <a:pt x="142862" y="288680"/>
                      <a:pt x="151917" y="279657"/>
                      <a:pt x="152003" y="268494"/>
                    </a:cubicBezTo>
                    <a:lnTo>
                      <a:pt x="152003" y="20225"/>
                    </a:lnTo>
                    <a:cubicBezTo>
                      <a:pt x="151917" y="9062"/>
                      <a:pt x="142862" y="39"/>
                      <a:pt x="1317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2" name="자유형: 도형 321">
                <a:extLst>
                  <a:ext uri="{FF2B5EF4-FFF2-40B4-BE49-F238E27FC236}">
                    <a16:creationId xmlns:a16="http://schemas.microsoft.com/office/drawing/2014/main" id="{2C5875FB-F30D-378A-D774-B48495828043}"/>
                  </a:ext>
                </a:extLst>
              </p:cNvPr>
              <p:cNvSpPr/>
              <p:nvPr/>
            </p:nvSpPr>
            <p:spPr>
              <a:xfrm>
                <a:off x="10777095" y="3427850"/>
                <a:ext cx="136794" cy="288719"/>
              </a:xfrm>
              <a:custGeom>
                <a:avLst/>
                <a:gdLst>
                  <a:gd name="connsiteX0" fmla="*/ 116491 w 136794"/>
                  <a:gd name="connsiteY0" fmla="*/ 0 h 288719"/>
                  <a:gd name="connsiteX1" fmla="*/ 0 w 136794"/>
                  <a:gd name="connsiteY1" fmla="*/ 0 h 288719"/>
                  <a:gd name="connsiteX2" fmla="*/ 0 w 136794"/>
                  <a:gd name="connsiteY2" fmla="*/ 288719 h 288719"/>
                  <a:gd name="connsiteX3" fmla="*/ 116491 w 136794"/>
                  <a:gd name="connsiteY3" fmla="*/ 288719 h 288719"/>
                  <a:gd name="connsiteX4" fmla="*/ 136795 w 136794"/>
                  <a:gd name="connsiteY4" fmla="*/ 268494 h 288719"/>
                  <a:gd name="connsiteX5" fmla="*/ 136795 w 136794"/>
                  <a:gd name="connsiteY5" fmla="*/ 20225 h 288719"/>
                  <a:gd name="connsiteX6" fmla="*/ 116491 w 136794"/>
                  <a:gd name="connsiteY6" fmla="*/ 0 h 28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794" h="288719">
                    <a:moveTo>
                      <a:pt x="116491" y="0"/>
                    </a:moveTo>
                    <a:lnTo>
                      <a:pt x="0" y="0"/>
                    </a:lnTo>
                    <a:lnTo>
                      <a:pt x="0" y="288719"/>
                    </a:lnTo>
                    <a:lnTo>
                      <a:pt x="116491" y="288719"/>
                    </a:lnTo>
                    <a:cubicBezTo>
                      <a:pt x="127639" y="288633"/>
                      <a:pt x="136669" y="279641"/>
                      <a:pt x="136795" y="268494"/>
                    </a:cubicBezTo>
                    <a:lnTo>
                      <a:pt x="136795" y="20225"/>
                    </a:lnTo>
                    <a:cubicBezTo>
                      <a:pt x="136709" y="9062"/>
                      <a:pt x="127654" y="39"/>
                      <a:pt x="1164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3" name="자유형: 도형 322">
                <a:extLst>
                  <a:ext uri="{FF2B5EF4-FFF2-40B4-BE49-F238E27FC236}">
                    <a16:creationId xmlns:a16="http://schemas.microsoft.com/office/drawing/2014/main" id="{CDB4B6D8-D1F5-D0C5-4272-4D4402363A91}"/>
                  </a:ext>
                </a:extLst>
              </p:cNvPr>
              <p:cNvSpPr/>
              <p:nvPr/>
            </p:nvSpPr>
            <p:spPr>
              <a:xfrm>
                <a:off x="10777095" y="3427850"/>
                <a:ext cx="136794" cy="258694"/>
              </a:xfrm>
              <a:custGeom>
                <a:avLst/>
                <a:gdLst>
                  <a:gd name="connsiteX0" fmla="*/ 116491 w 136794"/>
                  <a:gd name="connsiteY0" fmla="*/ 0 h 258694"/>
                  <a:gd name="connsiteX1" fmla="*/ 0 w 136794"/>
                  <a:gd name="connsiteY1" fmla="*/ 0 h 258694"/>
                  <a:gd name="connsiteX2" fmla="*/ 0 w 136794"/>
                  <a:gd name="connsiteY2" fmla="*/ 258695 h 258694"/>
                  <a:gd name="connsiteX3" fmla="*/ 116491 w 136794"/>
                  <a:gd name="connsiteY3" fmla="*/ 258695 h 258694"/>
                  <a:gd name="connsiteX4" fmla="*/ 136795 w 136794"/>
                  <a:gd name="connsiteY4" fmla="*/ 238391 h 258694"/>
                  <a:gd name="connsiteX5" fmla="*/ 136795 w 136794"/>
                  <a:gd name="connsiteY5" fmla="*/ 20225 h 258694"/>
                  <a:gd name="connsiteX6" fmla="*/ 116491 w 136794"/>
                  <a:gd name="connsiteY6" fmla="*/ 0 h 25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794" h="258694">
                    <a:moveTo>
                      <a:pt x="116491" y="0"/>
                    </a:moveTo>
                    <a:lnTo>
                      <a:pt x="0" y="0"/>
                    </a:lnTo>
                    <a:lnTo>
                      <a:pt x="0" y="258695"/>
                    </a:lnTo>
                    <a:lnTo>
                      <a:pt x="116491" y="258695"/>
                    </a:lnTo>
                    <a:cubicBezTo>
                      <a:pt x="127654" y="258569"/>
                      <a:pt x="136669" y="249554"/>
                      <a:pt x="136795" y="238391"/>
                    </a:cubicBezTo>
                    <a:lnTo>
                      <a:pt x="136795" y="20225"/>
                    </a:lnTo>
                    <a:cubicBezTo>
                      <a:pt x="136709" y="9062"/>
                      <a:pt x="127654" y="39"/>
                      <a:pt x="1164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4" name="자유형: 도형 323">
                <a:extLst>
                  <a:ext uri="{FF2B5EF4-FFF2-40B4-BE49-F238E27FC236}">
                    <a16:creationId xmlns:a16="http://schemas.microsoft.com/office/drawing/2014/main" id="{48823A58-CDB6-2A58-C711-581309D148FC}"/>
                  </a:ext>
                </a:extLst>
              </p:cNvPr>
              <p:cNvSpPr/>
              <p:nvPr/>
            </p:nvSpPr>
            <p:spPr>
              <a:xfrm>
                <a:off x="10777095" y="3427850"/>
                <a:ext cx="121586" cy="258694"/>
              </a:xfrm>
              <a:custGeom>
                <a:avLst/>
                <a:gdLst>
                  <a:gd name="connsiteX0" fmla="*/ 101283 w 121586"/>
                  <a:gd name="connsiteY0" fmla="*/ 0 h 258694"/>
                  <a:gd name="connsiteX1" fmla="*/ 0 w 121586"/>
                  <a:gd name="connsiteY1" fmla="*/ 0 h 258694"/>
                  <a:gd name="connsiteX2" fmla="*/ 0 w 121586"/>
                  <a:gd name="connsiteY2" fmla="*/ 258695 h 258694"/>
                  <a:gd name="connsiteX3" fmla="*/ 101283 w 121586"/>
                  <a:gd name="connsiteY3" fmla="*/ 258695 h 258694"/>
                  <a:gd name="connsiteX4" fmla="*/ 121587 w 121586"/>
                  <a:gd name="connsiteY4" fmla="*/ 238391 h 258694"/>
                  <a:gd name="connsiteX5" fmla="*/ 121587 w 121586"/>
                  <a:gd name="connsiteY5" fmla="*/ 20225 h 258694"/>
                  <a:gd name="connsiteX6" fmla="*/ 101283 w 121586"/>
                  <a:gd name="connsiteY6" fmla="*/ 0 h 25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586" h="258694">
                    <a:moveTo>
                      <a:pt x="101283" y="0"/>
                    </a:moveTo>
                    <a:lnTo>
                      <a:pt x="0" y="0"/>
                    </a:lnTo>
                    <a:lnTo>
                      <a:pt x="0" y="258695"/>
                    </a:lnTo>
                    <a:lnTo>
                      <a:pt x="101283" y="258695"/>
                    </a:lnTo>
                    <a:cubicBezTo>
                      <a:pt x="112446" y="258569"/>
                      <a:pt x="121461" y="249554"/>
                      <a:pt x="121587" y="238391"/>
                    </a:cubicBezTo>
                    <a:lnTo>
                      <a:pt x="121587" y="20225"/>
                    </a:lnTo>
                    <a:cubicBezTo>
                      <a:pt x="121501" y="9062"/>
                      <a:pt x="112446" y="39"/>
                      <a:pt x="1012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5" name="자유형: 도형 324">
                <a:extLst>
                  <a:ext uri="{FF2B5EF4-FFF2-40B4-BE49-F238E27FC236}">
                    <a16:creationId xmlns:a16="http://schemas.microsoft.com/office/drawing/2014/main" id="{82275820-2D92-EEBA-803A-218F5B667179}"/>
                  </a:ext>
                </a:extLst>
              </p:cNvPr>
              <p:cNvSpPr/>
              <p:nvPr/>
            </p:nvSpPr>
            <p:spPr>
              <a:xfrm>
                <a:off x="10655509" y="3427850"/>
                <a:ext cx="243173" cy="243173"/>
              </a:xfrm>
              <a:custGeom>
                <a:avLst/>
                <a:gdLst>
                  <a:gd name="connsiteX0" fmla="*/ 20225 w 243173"/>
                  <a:gd name="connsiteY0" fmla="*/ 0 h 243173"/>
                  <a:gd name="connsiteX1" fmla="*/ 222870 w 243173"/>
                  <a:gd name="connsiteY1" fmla="*/ 0 h 243173"/>
                  <a:gd name="connsiteX2" fmla="*/ 243173 w 243173"/>
                  <a:gd name="connsiteY2" fmla="*/ 20225 h 243173"/>
                  <a:gd name="connsiteX3" fmla="*/ 243173 w 243173"/>
                  <a:gd name="connsiteY3" fmla="*/ 222869 h 243173"/>
                  <a:gd name="connsiteX4" fmla="*/ 222870 w 243173"/>
                  <a:gd name="connsiteY4" fmla="*/ 243173 h 243173"/>
                  <a:gd name="connsiteX5" fmla="*/ 20225 w 243173"/>
                  <a:gd name="connsiteY5" fmla="*/ 243173 h 243173"/>
                  <a:gd name="connsiteX6" fmla="*/ 0 w 243173"/>
                  <a:gd name="connsiteY6" fmla="*/ 222869 h 243173"/>
                  <a:gd name="connsiteX7" fmla="*/ 0 w 243173"/>
                  <a:gd name="connsiteY7" fmla="*/ 20225 h 243173"/>
                  <a:gd name="connsiteX8" fmla="*/ 20225 w 243173"/>
                  <a:gd name="connsiteY8" fmla="*/ 0 h 24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173" h="243173">
                    <a:moveTo>
                      <a:pt x="20225" y="0"/>
                    </a:moveTo>
                    <a:lnTo>
                      <a:pt x="222870" y="0"/>
                    </a:lnTo>
                    <a:cubicBezTo>
                      <a:pt x="234057" y="0"/>
                      <a:pt x="243126" y="9039"/>
                      <a:pt x="243173" y="20225"/>
                    </a:cubicBezTo>
                    <a:lnTo>
                      <a:pt x="243173" y="222869"/>
                    </a:lnTo>
                    <a:cubicBezTo>
                      <a:pt x="243126" y="234064"/>
                      <a:pt x="234064" y="243126"/>
                      <a:pt x="222870" y="243173"/>
                    </a:cubicBezTo>
                    <a:lnTo>
                      <a:pt x="20225" y="243173"/>
                    </a:lnTo>
                    <a:cubicBezTo>
                      <a:pt x="9039" y="243134"/>
                      <a:pt x="0" y="234056"/>
                      <a:pt x="0" y="222869"/>
                    </a:cubicBezTo>
                    <a:lnTo>
                      <a:pt x="0" y="20225"/>
                    </a:lnTo>
                    <a:cubicBezTo>
                      <a:pt x="39" y="9070"/>
                      <a:pt x="9070" y="39"/>
                      <a:pt x="20225" y="0"/>
                    </a:cubicBez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6" name="자유형: 도형 325">
                <a:extLst>
                  <a:ext uri="{FF2B5EF4-FFF2-40B4-BE49-F238E27FC236}">
                    <a16:creationId xmlns:a16="http://schemas.microsoft.com/office/drawing/2014/main" id="{86FD5BC2-E2A4-64EE-6491-84ACA5658A3B}"/>
                  </a:ext>
                </a:extLst>
              </p:cNvPr>
              <p:cNvSpPr/>
              <p:nvPr/>
            </p:nvSpPr>
            <p:spPr>
              <a:xfrm>
                <a:off x="10717831" y="3483038"/>
                <a:ext cx="118058" cy="132718"/>
              </a:xfrm>
              <a:custGeom>
                <a:avLst/>
                <a:gdLst>
                  <a:gd name="connsiteX0" fmla="*/ 0 w 118058"/>
                  <a:gd name="connsiteY0" fmla="*/ 132718 h 132718"/>
                  <a:gd name="connsiteX1" fmla="*/ 42881 w 118058"/>
                  <a:gd name="connsiteY1" fmla="*/ 66163 h 132718"/>
                  <a:gd name="connsiteX2" fmla="*/ 3685 w 118058"/>
                  <a:gd name="connsiteY2" fmla="*/ 0 h 132718"/>
                  <a:gd name="connsiteX3" fmla="*/ 35042 w 118058"/>
                  <a:gd name="connsiteY3" fmla="*/ 0 h 132718"/>
                  <a:gd name="connsiteX4" fmla="*/ 56521 w 118058"/>
                  <a:gd name="connsiteY4" fmla="*/ 42332 h 132718"/>
                  <a:gd name="connsiteX5" fmla="*/ 60598 w 118058"/>
                  <a:gd name="connsiteY5" fmla="*/ 51269 h 132718"/>
                  <a:gd name="connsiteX6" fmla="*/ 60598 w 118058"/>
                  <a:gd name="connsiteY6" fmla="*/ 51269 h 132718"/>
                  <a:gd name="connsiteX7" fmla="*/ 64988 w 118058"/>
                  <a:gd name="connsiteY7" fmla="*/ 41940 h 132718"/>
                  <a:gd name="connsiteX8" fmla="*/ 87956 w 118058"/>
                  <a:gd name="connsiteY8" fmla="*/ 0 h 132718"/>
                  <a:gd name="connsiteX9" fmla="*/ 117040 w 118058"/>
                  <a:gd name="connsiteY9" fmla="*/ 0 h 132718"/>
                  <a:gd name="connsiteX10" fmla="*/ 76668 w 118058"/>
                  <a:gd name="connsiteY10" fmla="*/ 65850 h 132718"/>
                  <a:gd name="connsiteX11" fmla="*/ 118059 w 118058"/>
                  <a:gd name="connsiteY11" fmla="*/ 132718 h 132718"/>
                  <a:gd name="connsiteX12" fmla="*/ 87094 w 118058"/>
                  <a:gd name="connsiteY12" fmla="*/ 132718 h 132718"/>
                  <a:gd name="connsiteX13" fmla="*/ 62322 w 118058"/>
                  <a:gd name="connsiteY13" fmla="*/ 86232 h 132718"/>
                  <a:gd name="connsiteX14" fmla="*/ 59343 w 118058"/>
                  <a:gd name="connsiteY14" fmla="*/ 80039 h 132718"/>
                  <a:gd name="connsiteX15" fmla="*/ 59343 w 118058"/>
                  <a:gd name="connsiteY15" fmla="*/ 80039 h 132718"/>
                  <a:gd name="connsiteX16" fmla="*/ 56443 w 118058"/>
                  <a:gd name="connsiteY16" fmla="*/ 86075 h 132718"/>
                  <a:gd name="connsiteX17" fmla="*/ 30887 w 118058"/>
                  <a:gd name="connsiteY17" fmla="*/ 132718 h 132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058" h="132718">
                    <a:moveTo>
                      <a:pt x="0" y="132718"/>
                    </a:moveTo>
                    <a:lnTo>
                      <a:pt x="42881" y="66163"/>
                    </a:lnTo>
                    <a:lnTo>
                      <a:pt x="3685" y="0"/>
                    </a:lnTo>
                    <a:lnTo>
                      <a:pt x="35042" y="0"/>
                    </a:lnTo>
                    <a:lnTo>
                      <a:pt x="56521" y="42332"/>
                    </a:lnTo>
                    <a:cubicBezTo>
                      <a:pt x="58481" y="46330"/>
                      <a:pt x="59892" y="49309"/>
                      <a:pt x="60598" y="51269"/>
                    </a:cubicBezTo>
                    <a:lnTo>
                      <a:pt x="60598" y="51269"/>
                    </a:lnTo>
                    <a:cubicBezTo>
                      <a:pt x="62009" y="48055"/>
                      <a:pt x="63498" y="44997"/>
                      <a:pt x="64988" y="41940"/>
                    </a:cubicBezTo>
                    <a:lnTo>
                      <a:pt x="87956" y="0"/>
                    </a:lnTo>
                    <a:lnTo>
                      <a:pt x="117040" y="0"/>
                    </a:lnTo>
                    <a:lnTo>
                      <a:pt x="76668" y="65850"/>
                    </a:lnTo>
                    <a:lnTo>
                      <a:pt x="118059" y="132718"/>
                    </a:lnTo>
                    <a:lnTo>
                      <a:pt x="87094" y="132718"/>
                    </a:lnTo>
                    <a:lnTo>
                      <a:pt x="62322" y="86232"/>
                    </a:lnTo>
                    <a:cubicBezTo>
                      <a:pt x="61154" y="84256"/>
                      <a:pt x="60158" y="82179"/>
                      <a:pt x="59343" y="80039"/>
                    </a:cubicBezTo>
                    <a:lnTo>
                      <a:pt x="59343" y="80039"/>
                    </a:lnTo>
                    <a:cubicBezTo>
                      <a:pt x="58583" y="82147"/>
                      <a:pt x="57611" y="84170"/>
                      <a:pt x="56443" y="86075"/>
                    </a:cubicBezTo>
                    <a:lnTo>
                      <a:pt x="30887" y="132718"/>
                    </a:ln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7" name="자유형: 도형 326">
                <a:extLst>
                  <a:ext uri="{FF2B5EF4-FFF2-40B4-BE49-F238E27FC236}">
                    <a16:creationId xmlns:a16="http://schemas.microsoft.com/office/drawing/2014/main" id="{6259DB1F-C846-F7D2-89B3-3B7A8F3BB9E2}"/>
                  </a:ext>
                </a:extLst>
              </p:cNvPr>
              <p:cNvSpPr/>
              <p:nvPr/>
            </p:nvSpPr>
            <p:spPr>
              <a:xfrm>
                <a:off x="10655509" y="3306185"/>
                <a:ext cx="486032" cy="486032"/>
              </a:xfrm>
              <a:custGeom>
                <a:avLst/>
                <a:gdLst>
                  <a:gd name="connsiteX0" fmla="*/ 0 w 486032"/>
                  <a:gd name="connsiteY0" fmla="*/ 0 h 486032"/>
                  <a:gd name="connsiteX1" fmla="*/ 486033 w 486032"/>
                  <a:gd name="connsiteY1" fmla="*/ 0 h 486032"/>
                  <a:gd name="connsiteX2" fmla="*/ 486033 w 486032"/>
                  <a:gd name="connsiteY2" fmla="*/ 486033 h 486032"/>
                  <a:gd name="connsiteX3" fmla="*/ 0 w 486032"/>
                  <a:gd name="connsiteY3" fmla="*/ 486033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032" h="486032">
                    <a:moveTo>
                      <a:pt x="0" y="0"/>
                    </a:moveTo>
                    <a:lnTo>
                      <a:pt x="486033" y="0"/>
                    </a:lnTo>
                    <a:lnTo>
                      <a:pt x="486033" y="486033"/>
                    </a:lnTo>
                    <a:lnTo>
                      <a:pt x="0" y="486033"/>
                    </a:lnTo>
                    <a:close/>
                  </a:path>
                </a:pathLst>
              </a:custGeom>
              <a:noFill/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328" name="제목 1">
              <a:extLst>
                <a:ext uri="{FF2B5EF4-FFF2-40B4-BE49-F238E27FC236}">
                  <a16:creationId xmlns:a16="http://schemas.microsoft.com/office/drawing/2014/main" id="{3FF936D1-D90C-2E6A-8426-1643B807A100}"/>
                </a:ext>
              </a:extLst>
            </p:cNvPr>
            <p:cNvSpPr txBox="1">
              <a:spLocks/>
            </p:cNvSpPr>
            <p:nvPr/>
          </p:nvSpPr>
          <p:spPr>
            <a:xfrm>
              <a:off x="1438344" y="536958"/>
              <a:ext cx="7988188" cy="1619091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000" b="1" i="0" kern="1200" spc="5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저 보고 하라구요</a:t>
              </a:r>
              <a:r>
                <a:rPr lang="en-US" altLang="ko-KR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? 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Linux </a:t>
              </a:r>
              <a:r>
                <a:rPr lang="ko-KR" altLang="en-US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에서요</a:t>
              </a:r>
              <a:r>
                <a:rPr lang="en-US" altLang="ko-KR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? </a:t>
              </a:r>
              <a:r>
                <a:rPr lang="en-US" altLang="ko-KR" sz="3200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Java </a:t>
              </a:r>
              <a:r>
                <a:rPr lang="ko-KR" altLang="en-US" sz="3200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개발자 없어요</a:t>
              </a:r>
              <a:r>
                <a:rPr lang="en-US" altLang="ko-KR" sz="3200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?</a:t>
              </a:r>
              <a:endParaRPr lang="en-US" altLang="ko-KR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8ADA4E2-0B20-E35F-CB30-D14D7FDF30A0}"/>
                </a:ext>
              </a:extLst>
            </p:cNvPr>
            <p:cNvSpPr txBox="1"/>
            <p:nvPr/>
          </p:nvSpPr>
          <p:spPr>
            <a:xfrm>
              <a:off x="1979494" y="2939958"/>
              <a:ext cx="468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근데 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Excel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수식도 살려 달라고요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60A295-A60B-BB60-112A-53D4A7776A23}"/>
                </a:ext>
              </a:extLst>
            </p:cNvPr>
            <p:cNvSpPr txBox="1"/>
            <p:nvPr/>
          </p:nvSpPr>
          <p:spPr>
            <a:xfrm>
              <a:off x="1979494" y="4262685"/>
              <a:ext cx="5609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피벗 테이블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 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조건부 서식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 </a:t>
              </a:r>
              <a:r>
                <a:rPr lang="ko-KR" altLang="en-US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나한테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왜 그래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568D0212-3A56-8E00-4D88-27AA08A7CDEC}"/>
                </a:ext>
              </a:extLst>
            </p:cNvPr>
            <p:cNvSpPr txBox="1"/>
            <p:nvPr/>
          </p:nvSpPr>
          <p:spPr>
            <a:xfrm>
              <a:off x="1979494" y="3380867"/>
              <a:ext cx="2116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엑셀 테이블은 </a:t>
              </a:r>
              <a:r>
                <a:rPr lang="ko-KR" altLang="en-US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뭐임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3AD213F-0851-4E8D-6B30-5CF6D18372B9}"/>
                </a:ext>
              </a:extLst>
            </p:cNvPr>
            <p:cNvSpPr txBox="1"/>
            <p:nvPr/>
          </p:nvSpPr>
          <p:spPr>
            <a:xfrm>
              <a:off x="1446263" y="5131364"/>
              <a:ext cx="43837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아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..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 퇴사할까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?... </a:t>
              </a:r>
              <a:b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</a:br>
              <a:r>
                <a:rPr lang="ko-KR" altLang="en-US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그래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! 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퇴사하자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!!!</a:t>
              </a:r>
              <a:endParaRPr lang="ko-KR" altLang="en-US" sz="32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ECD1CE1-65E1-1659-4852-BEDD16EA9955}"/>
                </a:ext>
              </a:extLst>
            </p:cNvPr>
            <p:cNvSpPr txBox="1"/>
            <p:nvPr/>
          </p:nvSpPr>
          <p:spPr>
            <a:xfrm>
              <a:off x="1979494" y="3821776"/>
              <a:ext cx="43837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엑셀 내보낼 때  차트 그릴 수 있음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 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가능함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9E798B21-0C36-7CEA-6892-319EFA6A907C}"/>
                </a:ext>
              </a:extLst>
            </p:cNvPr>
            <p:cNvSpPr txBox="1"/>
            <p:nvPr/>
          </p:nvSpPr>
          <p:spPr>
            <a:xfrm>
              <a:off x="1979493" y="2499048"/>
              <a:ext cx="7258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대용량 엑셀 파일을 읽어서  누구보다 빠르게 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화 하고 싶다고요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12C80A6-2D54-F665-364B-A7FAA6BC7B6B}"/>
                </a:ext>
              </a:extLst>
            </p:cNvPr>
            <p:cNvSpPr/>
            <p:nvPr/>
          </p:nvSpPr>
          <p:spPr>
            <a:xfrm>
              <a:off x="1566734" y="2482305"/>
              <a:ext cx="190174" cy="2147754"/>
            </a:xfrm>
            <a:prstGeom prst="rect">
              <a:avLst/>
            </a:prstGeom>
            <a:solidFill>
              <a:srgbClr val="C1C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7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0BF6B3FA-D4E3-6F2D-CF2F-8A7B214F1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47"/>
          <a:stretch/>
        </p:blipFill>
        <p:spPr>
          <a:xfrm rot="10800000" flipH="1">
            <a:off x="0" y="5864244"/>
            <a:ext cx="12192000" cy="1017213"/>
          </a:xfrm>
          <a:prstGeom prst="rect">
            <a:avLst/>
          </a:prstGeom>
        </p:spPr>
      </p:pic>
      <p:pic>
        <p:nvPicPr>
          <p:cNvPr id="6" name="그림 5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0FACBB2-143E-1516-AE89-EB174F30F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13" y="3429000"/>
            <a:ext cx="4315572" cy="345245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5877B2B-5C67-33DD-D73D-BFC710FFC930}"/>
              </a:ext>
            </a:extLst>
          </p:cNvPr>
          <p:cNvSpPr txBox="1">
            <a:spLocks/>
          </p:cNvSpPr>
          <p:nvPr/>
        </p:nvSpPr>
        <p:spPr>
          <a:xfrm>
            <a:off x="633582" y="483277"/>
            <a:ext cx="6478587" cy="760907"/>
          </a:xfrm>
          <a:prstGeom prst="rect">
            <a:avLst/>
          </a:prstGeom>
        </p:spPr>
        <p:txBody>
          <a:bodyPr lIns="109728" tIns="109728" rIns="109728" bIns="9144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퇴사 전에 한 번 보고</a:t>
            </a:r>
            <a:r>
              <a:rPr lang="en-US" altLang="ko-KR" sz="36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lang="ko-KR" altLang="en-US" sz="36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가세요 </a:t>
            </a:r>
            <a:r>
              <a:rPr lang="en-US" altLang="ko-KR" sz="36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!!</a:t>
            </a:r>
            <a:endParaRPr lang="ko-KR" altLang="en-US" dirty="0">
              <a:solidFill>
                <a:srgbClr val="3D4D95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2C7CCF8-ABAA-C914-BD0C-B420DF602C13}"/>
              </a:ext>
            </a:extLst>
          </p:cNvPr>
          <p:cNvSpPr txBox="1">
            <a:spLocks/>
          </p:cNvSpPr>
          <p:nvPr/>
        </p:nvSpPr>
        <p:spPr>
          <a:xfrm>
            <a:off x="633582" y="1294943"/>
            <a:ext cx="8783795" cy="430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윈도우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/Mac/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리눅스 모든 서버에서 사용 가능한 세상 단순한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서비스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56AAC4-16B9-F700-3BB8-CD03BCF5CFD2}"/>
              </a:ext>
            </a:extLst>
          </p:cNvPr>
          <p:cNvGrpSpPr/>
          <p:nvPr/>
        </p:nvGrpSpPr>
        <p:grpSpPr>
          <a:xfrm>
            <a:off x="931503" y="2503567"/>
            <a:ext cx="6806587" cy="2857894"/>
            <a:chOff x="1209652" y="2503567"/>
            <a:chExt cx="6806587" cy="28578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D8923F-4ACA-54D7-ED6A-BE3040D8DDB8}"/>
                </a:ext>
              </a:extLst>
            </p:cNvPr>
            <p:cNvSpPr txBox="1"/>
            <p:nvPr/>
          </p:nvSpPr>
          <p:spPr>
            <a:xfrm>
              <a:off x="1533530" y="4715130"/>
              <a:ext cx="1705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Azure x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리눅스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App Service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61980E-908D-A220-D97D-C1361D0A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823" y="2876522"/>
              <a:ext cx="1173908" cy="11739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C91A82-06BD-867D-6571-9225A0E58FE5}"/>
                </a:ext>
              </a:extLst>
            </p:cNvPr>
            <p:cNvSpPr txBox="1"/>
            <p:nvPr/>
          </p:nvSpPr>
          <p:spPr>
            <a:xfrm>
              <a:off x="3935633" y="4715130"/>
              <a:ext cx="1550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6C429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.NET Core/6</a:t>
              </a:r>
            </a:p>
            <a:p>
              <a:pPr algn="ctr"/>
              <a:r>
                <a:rPr lang="en-US" altLang="ko-KR" b="1" dirty="0">
                  <a:solidFill>
                    <a:srgbClr val="6C429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MVC</a:t>
              </a:r>
              <a:endParaRPr lang="ko-KR" altLang="en-US" b="1" dirty="0">
                <a:solidFill>
                  <a:srgbClr val="6C42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D2D9061-AF54-F069-CC2B-21D1BF7DC348}"/>
                </a:ext>
              </a:extLst>
            </p:cNvPr>
            <p:cNvGrpSpPr/>
            <p:nvPr/>
          </p:nvGrpSpPr>
          <p:grpSpPr>
            <a:xfrm>
              <a:off x="1209652" y="2503567"/>
              <a:ext cx="2353070" cy="1919822"/>
              <a:chOff x="3074927" y="2577614"/>
              <a:chExt cx="3131937" cy="2555281"/>
            </a:xfrm>
          </p:grpSpPr>
          <p:pic>
            <p:nvPicPr>
              <p:cNvPr id="2050" name="Picture 2" descr="Azure has a new logo, but where do you download it? Here!">
                <a:extLst>
                  <a:ext uri="{FF2B5EF4-FFF2-40B4-BE49-F238E27FC236}">
                    <a16:creationId xmlns:a16="http://schemas.microsoft.com/office/drawing/2014/main" id="{3B62038D-4CED-58FF-365C-889BCCE27A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4927" y="2577614"/>
                <a:ext cx="1805925" cy="1805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Linux Logo PNG, Linux Icon Free Download - Free Transparent PNG Logos">
                <a:extLst>
                  <a:ext uri="{FF2B5EF4-FFF2-40B4-BE49-F238E27FC236}">
                    <a16:creationId xmlns:a16="http://schemas.microsoft.com/office/drawing/2014/main" id="{5FA947D2-21C2-F05E-1F75-46DB1C2EB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3177" y="2729208"/>
                <a:ext cx="2403687" cy="240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Azure App Service: Types, Benefits and Overview">
                <a:extLst>
                  <a:ext uri="{FF2B5EF4-FFF2-40B4-BE49-F238E27FC236}">
                    <a16:creationId xmlns:a16="http://schemas.microsoft.com/office/drawing/2014/main" id="{41317748-558D-909D-FB3F-578C28126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977" y="4582703"/>
                <a:ext cx="495120" cy="49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497E194-B46B-19B1-DC2B-4308D0785766}"/>
                  </a:ext>
                </a:extLst>
              </p:cNvPr>
              <p:cNvCxnSpPr/>
              <p:nvPr/>
            </p:nvCxnSpPr>
            <p:spPr>
              <a:xfrm>
                <a:off x="3771427" y="5005633"/>
                <a:ext cx="174712" cy="0"/>
              </a:xfrm>
              <a:prstGeom prst="line">
                <a:avLst/>
              </a:prstGeom>
              <a:ln w="19050">
                <a:solidFill>
                  <a:srgbClr val="59B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E1FF9D5-F852-A29D-6736-8743B35EA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6949" y="5005633"/>
                <a:ext cx="415989" cy="0"/>
              </a:xfrm>
              <a:prstGeom prst="line">
                <a:avLst/>
              </a:prstGeom>
              <a:ln w="19050">
                <a:solidFill>
                  <a:srgbClr val="59B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5495EBA-7868-BD6C-30EE-B8818479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470" y="2809770"/>
              <a:ext cx="1311245" cy="130741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F8FE3B-E54E-B596-5B1C-FDFBF363AD33}"/>
                </a:ext>
              </a:extLst>
            </p:cNvPr>
            <p:cNvSpPr txBox="1"/>
            <p:nvPr/>
          </p:nvSpPr>
          <p:spPr>
            <a:xfrm>
              <a:off x="5975946" y="4715130"/>
              <a:ext cx="2040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3151A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GcExcel</a:t>
              </a:r>
              <a:r>
                <a:rPr lang="en-US" altLang="ko-KR" b="1" dirty="0">
                  <a:solidFill>
                    <a:srgbClr val="3151A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API</a:t>
              </a:r>
            </a:p>
            <a:p>
              <a:pPr algn="ctr"/>
              <a:r>
                <a:rPr lang="en-US" altLang="ko-KR" sz="1400" dirty="0">
                  <a:solidFill>
                    <a:srgbClr val="3151A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(6/5/Core/Framework)</a:t>
              </a:r>
              <a:endParaRPr lang="ko-KR" altLang="en-US" sz="1400" dirty="0">
                <a:solidFill>
                  <a:srgbClr val="3151A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E9F50A6-0D12-FD3D-D53F-F85DFA51BEF9}"/>
                </a:ext>
              </a:extLst>
            </p:cNvPr>
            <p:cNvCxnSpPr>
              <a:cxnSpLocks/>
            </p:cNvCxnSpPr>
            <p:nvPr/>
          </p:nvCxnSpPr>
          <p:spPr>
            <a:xfrm>
              <a:off x="3307080" y="3478514"/>
              <a:ext cx="69342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9DA4433-B70B-9718-18BA-B1BE000960A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541" y="3478514"/>
              <a:ext cx="69342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20">
            <a:extLst>
              <a:ext uri="{FF2B5EF4-FFF2-40B4-BE49-F238E27FC236}">
                <a16:creationId xmlns:a16="http://schemas.microsoft.com/office/drawing/2014/main" id="{F160A3FA-E501-BB1E-281C-EA381DCFA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933" y="4402034"/>
            <a:ext cx="464849" cy="43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9F1E98-9674-4785-4FED-63AB90389628}"/>
              </a:ext>
            </a:extLst>
          </p:cNvPr>
          <p:cNvSpPr txBox="1"/>
          <p:nvPr/>
        </p:nvSpPr>
        <p:spPr>
          <a:xfrm rot="835375">
            <a:off x="10492075" y="357904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GcExcel</a:t>
            </a:r>
            <a:r>
              <a:rPr kumimoji="1" lang="en-US" altLang="ko-Kore-KR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...</a:t>
            </a:r>
          </a:p>
          <a:p>
            <a:r>
              <a:rPr kumimoji="1" lang="ko-KR" altLang="en-US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너 혹시 뭐 돼</a:t>
            </a:r>
            <a:r>
              <a:rPr kumimoji="1" lang="en-US" altLang="ko-KR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..?</a:t>
            </a:r>
            <a:endParaRPr kumimoji="1" lang="ko-Kore-KR" altLang="en-US" sz="1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2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그림 2157">
            <a:extLst>
              <a:ext uri="{FF2B5EF4-FFF2-40B4-BE49-F238E27FC236}">
                <a16:creationId xmlns:a16="http://schemas.microsoft.com/office/drawing/2014/main" id="{6B6D7FB2-A42D-4586-3E9A-669521FDD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74"/>
          <a:stretch/>
        </p:blipFill>
        <p:spPr>
          <a:xfrm>
            <a:off x="0" y="-1"/>
            <a:ext cx="12192000" cy="6615820"/>
          </a:xfrm>
          <a:prstGeom prst="rect">
            <a:avLst/>
          </a:prstGeom>
        </p:spPr>
      </p:pic>
      <p:pic>
        <p:nvPicPr>
          <p:cNvPr id="2237" name="그림 2236">
            <a:extLst>
              <a:ext uri="{FF2B5EF4-FFF2-40B4-BE49-F238E27FC236}">
                <a16:creationId xmlns:a16="http://schemas.microsoft.com/office/drawing/2014/main" id="{0B52652E-2DF5-5C92-2F13-26E376D2F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75" y="3250742"/>
            <a:ext cx="4603388" cy="281186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5877B2B-5C67-33DD-D73D-BFC710FFC930}"/>
              </a:ext>
            </a:extLst>
          </p:cNvPr>
          <p:cNvSpPr txBox="1">
            <a:spLocks/>
          </p:cNvSpPr>
          <p:nvPr/>
        </p:nvSpPr>
        <p:spPr>
          <a:xfrm>
            <a:off x="633582" y="483277"/>
            <a:ext cx="6478587" cy="760907"/>
          </a:xfrm>
          <a:prstGeom prst="rect">
            <a:avLst/>
          </a:prstGeom>
        </p:spPr>
        <p:txBody>
          <a:bodyPr lIns="109728" tIns="109728" rIns="109728" bIns="91440" anchor="t">
            <a:normAutofit fontScale="9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고성능 </a:t>
            </a:r>
            <a:r>
              <a:rPr lang="en-US" altLang="ko-KR" sz="36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.NET Excel API </a:t>
            </a:r>
            <a:r>
              <a:rPr lang="ko-KR" altLang="en-US" sz="36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라이브러리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2C7CCF8-ABAA-C914-BD0C-B420DF602C13}"/>
              </a:ext>
            </a:extLst>
          </p:cNvPr>
          <p:cNvSpPr txBox="1">
            <a:spLocks/>
          </p:cNvSpPr>
          <p:nvPr/>
        </p:nvSpPr>
        <p:spPr>
          <a:xfrm>
            <a:off x="633582" y="1294943"/>
            <a:ext cx="8783795" cy="430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의존하지 않고 스프레드시트를 완전히 제어할 수 있습니다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D83ED-9D94-9694-78E9-58374C9CE37A}"/>
              </a:ext>
            </a:extLst>
          </p:cNvPr>
          <p:cNvSpPr txBox="1"/>
          <p:nvPr/>
        </p:nvSpPr>
        <p:spPr>
          <a:xfrm>
            <a:off x="1505566" y="2222049"/>
            <a:ext cx="4812349" cy="1896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.NET 6, 5, Core | NET Framework</a:t>
            </a:r>
            <a:r>
              <a:rPr lang="en-US" altLang="ko-KR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지원</a:t>
            </a:r>
            <a:endParaRPr lang="en-US" altLang="ko-KR" sz="1600" i="0" dirty="0">
              <a:solidFill>
                <a:schemeClr val="bg1"/>
              </a:solidFill>
              <a:effectLst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Azure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및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AWS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에 배포</a:t>
            </a:r>
            <a:r>
              <a:rPr lang="en-US" altLang="ko-KR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가능</a:t>
            </a:r>
            <a:endParaRPr lang="ko-KR" altLang="en-US" sz="1600" i="0" dirty="0">
              <a:solidFill>
                <a:schemeClr val="bg1"/>
              </a:solidFill>
              <a:effectLst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Excel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파일 생성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로드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편집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저장</a:t>
            </a: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Excel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구문 분석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변환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공유</a:t>
            </a:r>
            <a:endParaRPr lang="en-US" altLang="ko-KR" sz="1600" i="0" dirty="0">
              <a:solidFill>
                <a:schemeClr val="bg1"/>
              </a:solidFill>
              <a:effectLst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MS Excel</a:t>
            </a:r>
            <a:r>
              <a:rPr lang="ko-KR" altLang="en-US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 거의 모든 기능 지원</a:t>
            </a:r>
            <a:endParaRPr lang="ko-KR" altLang="en-US" sz="1600" i="0" dirty="0">
              <a:solidFill>
                <a:schemeClr val="bg1"/>
              </a:solidFill>
              <a:effectLst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2156" name="그룹 2155">
            <a:extLst>
              <a:ext uri="{FF2B5EF4-FFF2-40B4-BE49-F238E27FC236}">
                <a16:creationId xmlns:a16="http://schemas.microsoft.com/office/drawing/2014/main" id="{4502A082-EDE5-08B8-8357-2E2614C91D5C}"/>
              </a:ext>
            </a:extLst>
          </p:cNvPr>
          <p:cNvGrpSpPr/>
          <p:nvPr/>
        </p:nvGrpSpPr>
        <p:grpSpPr>
          <a:xfrm>
            <a:off x="1788942" y="4442426"/>
            <a:ext cx="3782050" cy="1600224"/>
            <a:chOff x="6911854" y="4384163"/>
            <a:chExt cx="4576278" cy="1936273"/>
          </a:xfrm>
        </p:grpSpPr>
        <p:sp>
          <p:nvSpPr>
            <p:cNvPr id="2143" name="사각형: 둥근 모서리 2142">
              <a:extLst>
                <a:ext uri="{FF2B5EF4-FFF2-40B4-BE49-F238E27FC236}">
                  <a16:creationId xmlns:a16="http://schemas.microsoft.com/office/drawing/2014/main" id="{314710FA-A5E9-5CE9-FB71-75A031F74856}"/>
                </a:ext>
              </a:extLst>
            </p:cNvPr>
            <p:cNvSpPr/>
            <p:nvPr/>
          </p:nvSpPr>
          <p:spPr>
            <a:xfrm>
              <a:off x="6911854" y="4384163"/>
              <a:ext cx="981635" cy="391057"/>
            </a:xfrm>
            <a:prstGeom prst="roundRect">
              <a:avLst>
                <a:gd name="adj" fmla="val 50000"/>
              </a:avLst>
            </a:prstGeom>
            <a:solidFill>
              <a:srgbClr val="007B8A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한글지원</a:t>
              </a:r>
            </a:p>
          </p:txBody>
        </p:sp>
        <p:sp>
          <p:nvSpPr>
            <p:cNvPr id="2144" name="사각형: 둥근 모서리 2143">
              <a:extLst>
                <a:ext uri="{FF2B5EF4-FFF2-40B4-BE49-F238E27FC236}">
                  <a16:creationId xmlns:a16="http://schemas.microsoft.com/office/drawing/2014/main" id="{34A75852-7C4E-3884-F9B0-DD7F74D5E215}"/>
                </a:ext>
              </a:extLst>
            </p:cNvPr>
            <p:cNvSpPr/>
            <p:nvPr/>
          </p:nvSpPr>
          <p:spPr>
            <a:xfrm>
              <a:off x="7968990" y="4384163"/>
              <a:ext cx="1079799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450+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수식</a:t>
              </a:r>
            </a:p>
          </p:txBody>
        </p:sp>
        <p:sp>
          <p:nvSpPr>
            <p:cNvPr id="2145" name="사각형: 둥근 모서리 2144">
              <a:extLst>
                <a:ext uri="{FF2B5EF4-FFF2-40B4-BE49-F238E27FC236}">
                  <a16:creationId xmlns:a16="http://schemas.microsoft.com/office/drawing/2014/main" id="{8DBB1152-8CDD-B35D-F981-240F29872B56}"/>
                </a:ext>
              </a:extLst>
            </p:cNvPr>
            <p:cNvSpPr/>
            <p:nvPr/>
          </p:nvSpPr>
          <p:spPr>
            <a:xfrm>
              <a:off x="9124290" y="4384163"/>
              <a:ext cx="1079799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조건부서식</a:t>
              </a:r>
            </a:p>
          </p:txBody>
        </p:sp>
        <p:sp>
          <p:nvSpPr>
            <p:cNvPr id="2146" name="사각형: 둥근 모서리 2145">
              <a:extLst>
                <a:ext uri="{FF2B5EF4-FFF2-40B4-BE49-F238E27FC236}">
                  <a16:creationId xmlns:a16="http://schemas.microsoft.com/office/drawing/2014/main" id="{F5AA1BE1-44D7-114E-6E91-E7C5E184A526}"/>
                </a:ext>
              </a:extLst>
            </p:cNvPr>
            <p:cNvSpPr/>
            <p:nvPr/>
          </p:nvSpPr>
          <p:spPr>
            <a:xfrm>
              <a:off x="6911854" y="4899235"/>
              <a:ext cx="1580934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53+ Excel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차트</a:t>
              </a:r>
            </a:p>
          </p:txBody>
        </p:sp>
        <p:sp>
          <p:nvSpPr>
            <p:cNvPr id="2147" name="사각형: 둥근 모서리 2146">
              <a:extLst>
                <a:ext uri="{FF2B5EF4-FFF2-40B4-BE49-F238E27FC236}">
                  <a16:creationId xmlns:a16="http://schemas.microsoft.com/office/drawing/2014/main" id="{B2223489-2DA7-E94A-E6CB-B34CFFA1CF07}"/>
                </a:ext>
              </a:extLst>
            </p:cNvPr>
            <p:cNvSpPr/>
            <p:nvPr/>
          </p:nvSpPr>
          <p:spPr>
            <a:xfrm>
              <a:off x="8565926" y="4899235"/>
              <a:ext cx="1079799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스파크라인</a:t>
              </a:r>
              <a:endParaRPr lang="ko-KR" altLang="en-US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48" name="사각형: 둥근 모서리 2147">
              <a:extLst>
                <a:ext uri="{FF2B5EF4-FFF2-40B4-BE49-F238E27FC236}">
                  <a16:creationId xmlns:a16="http://schemas.microsoft.com/office/drawing/2014/main" id="{A60EE0B3-567E-632E-9093-6051D791CAC3}"/>
                </a:ext>
              </a:extLst>
            </p:cNvPr>
            <p:cNvSpPr/>
            <p:nvPr/>
          </p:nvSpPr>
          <p:spPr>
            <a:xfrm>
              <a:off x="6911854" y="5414307"/>
              <a:ext cx="2314645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도형</a:t>
              </a:r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그림 복사</a:t>
              </a:r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및 붙여넣기</a:t>
              </a:r>
            </a:p>
          </p:txBody>
        </p:sp>
        <p:sp>
          <p:nvSpPr>
            <p:cNvPr id="2149" name="사각형: 둥근 모서리 2148">
              <a:extLst>
                <a:ext uri="{FF2B5EF4-FFF2-40B4-BE49-F238E27FC236}">
                  <a16:creationId xmlns:a16="http://schemas.microsoft.com/office/drawing/2014/main" id="{82E404F8-B7C7-1777-E967-B05970B8E24A}"/>
                </a:ext>
              </a:extLst>
            </p:cNvPr>
            <p:cNvSpPr/>
            <p:nvPr/>
          </p:nvSpPr>
          <p:spPr>
            <a:xfrm>
              <a:off x="10279591" y="4384163"/>
              <a:ext cx="737516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정렬</a:t>
              </a:r>
            </a:p>
          </p:txBody>
        </p:sp>
        <p:sp>
          <p:nvSpPr>
            <p:cNvPr id="2150" name="사각형: 둥근 모서리 2149">
              <a:extLst>
                <a:ext uri="{FF2B5EF4-FFF2-40B4-BE49-F238E27FC236}">
                  <a16:creationId xmlns:a16="http://schemas.microsoft.com/office/drawing/2014/main" id="{4D503909-7803-4956-DDE6-3D7032D31FAF}"/>
                </a:ext>
              </a:extLst>
            </p:cNvPr>
            <p:cNvSpPr/>
            <p:nvPr/>
          </p:nvSpPr>
          <p:spPr>
            <a:xfrm>
              <a:off x="9718863" y="4899235"/>
              <a:ext cx="1079799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슬라이서</a:t>
              </a:r>
              <a:endParaRPr lang="ko-KR" altLang="en-US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51" name="사각형: 둥근 모서리 2150">
              <a:extLst>
                <a:ext uri="{FF2B5EF4-FFF2-40B4-BE49-F238E27FC236}">
                  <a16:creationId xmlns:a16="http://schemas.microsoft.com/office/drawing/2014/main" id="{BE07ED47-7170-6B31-58D0-F19385CA15A3}"/>
                </a:ext>
              </a:extLst>
            </p:cNvPr>
            <p:cNvSpPr/>
            <p:nvPr/>
          </p:nvSpPr>
          <p:spPr>
            <a:xfrm>
              <a:off x="6911854" y="5929379"/>
              <a:ext cx="2800721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XLSX/CSV/PDF/HTML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내보내기</a:t>
              </a:r>
            </a:p>
          </p:txBody>
        </p:sp>
        <p:sp>
          <p:nvSpPr>
            <p:cNvPr id="2153" name="사각형: 둥근 모서리 2152">
              <a:extLst>
                <a:ext uri="{FF2B5EF4-FFF2-40B4-BE49-F238E27FC236}">
                  <a16:creationId xmlns:a16="http://schemas.microsoft.com/office/drawing/2014/main" id="{3325B656-210E-FE6E-67B3-04C5DB0CA73C}"/>
                </a:ext>
              </a:extLst>
            </p:cNvPr>
            <p:cNvSpPr/>
            <p:nvPr/>
          </p:nvSpPr>
          <p:spPr>
            <a:xfrm>
              <a:off x="9268344" y="5414307"/>
              <a:ext cx="2104223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Excel to JSON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문자열</a:t>
              </a:r>
            </a:p>
          </p:txBody>
        </p:sp>
        <p:sp>
          <p:nvSpPr>
            <p:cNvPr id="2155" name="사각형: 둥근 모서리 2154">
              <a:extLst>
                <a:ext uri="{FF2B5EF4-FFF2-40B4-BE49-F238E27FC236}">
                  <a16:creationId xmlns:a16="http://schemas.microsoft.com/office/drawing/2014/main" id="{09177177-5A71-1025-1C7B-4070ABB4D0EB}"/>
                </a:ext>
              </a:extLst>
            </p:cNvPr>
            <p:cNvSpPr/>
            <p:nvPr/>
          </p:nvSpPr>
          <p:spPr>
            <a:xfrm>
              <a:off x="9749105" y="5929379"/>
              <a:ext cx="1739027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그라데이션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채우기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91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368D9DC-DECF-0439-85A0-72CD5E16D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74"/>
          <a:stretch/>
        </p:blipFill>
        <p:spPr>
          <a:xfrm>
            <a:off x="0" y="-1"/>
            <a:ext cx="12192000" cy="413657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5877B2B-5C67-33DD-D73D-BFC710FFC930}"/>
              </a:ext>
            </a:extLst>
          </p:cNvPr>
          <p:cNvSpPr txBox="1">
            <a:spLocks/>
          </p:cNvSpPr>
          <p:nvPr/>
        </p:nvSpPr>
        <p:spPr>
          <a:xfrm>
            <a:off x="1662227" y="483277"/>
            <a:ext cx="6478587" cy="760907"/>
          </a:xfrm>
          <a:prstGeom prst="rect">
            <a:avLst/>
          </a:prstGeom>
        </p:spPr>
        <p:txBody>
          <a:bodyPr lIns="109728" tIns="109728" rIns="109728" bIns="9144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GcExcel</a:t>
            </a:r>
            <a:r>
              <a:rPr lang="en-US" altLang="ko-KR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 테스트 </a:t>
            </a:r>
            <a:r>
              <a:rPr lang="en-US" altLang="ko-KR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Linux</a:t>
            </a:r>
            <a:endPara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963E4C-85F5-1D49-4606-968607E9E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2" y="390345"/>
            <a:ext cx="959757" cy="95975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E068D2-2A92-4E2D-0F9F-A778C8557E2D}"/>
              </a:ext>
            </a:extLst>
          </p:cNvPr>
          <p:cNvGrpSpPr/>
          <p:nvPr/>
        </p:nvGrpSpPr>
        <p:grpSpPr>
          <a:xfrm>
            <a:off x="705267" y="1740447"/>
            <a:ext cx="10781466" cy="4442323"/>
            <a:chOff x="513661" y="1704862"/>
            <a:chExt cx="11164678" cy="46002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1C287D5-E395-7A39-698F-3081BE757162}"/>
                </a:ext>
              </a:extLst>
            </p:cNvPr>
            <p:cNvGrpSpPr/>
            <p:nvPr/>
          </p:nvGrpSpPr>
          <p:grpSpPr>
            <a:xfrm>
              <a:off x="513661" y="1843790"/>
              <a:ext cx="3283369" cy="4377128"/>
              <a:chOff x="513661" y="1843790"/>
              <a:chExt cx="3283369" cy="437712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797A2F5D-0277-2482-ADD0-EBD8660D4837}"/>
                  </a:ext>
                </a:extLst>
              </p:cNvPr>
              <p:cNvSpPr/>
              <p:nvPr/>
            </p:nvSpPr>
            <p:spPr>
              <a:xfrm>
                <a:off x="633582" y="1843790"/>
                <a:ext cx="3163448" cy="4377128"/>
              </a:xfrm>
              <a:prstGeom prst="roundRect">
                <a:avLst>
                  <a:gd name="adj" fmla="val 6202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3843E3-4F3A-6669-3049-C3031DA94C09}"/>
                  </a:ext>
                </a:extLst>
              </p:cNvPr>
              <p:cNvSpPr/>
              <p:nvPr/>
            </p:nvSpPr>
            <p:spPr>
              <a:xfrm>
                <a:off x="513661" y="2218543"/>
                <a:ext cx="2492107" cy="6445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93BB3-F429-E2AB-94C0-49C9FDB1E127}"/>
                  </a:ext>
                </a:extLst>
              </p:cNvPr>
              <p:cNvSpPr txBox="1"/>
              <p:nvPr/>
            </p:nvSpPr>
            <p:spPr>
              <a:xfrm>
                <a:off x="699167" y="2339014"/>
                <a:ext cx="2029058" cy="40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ko-KR" altLang="en-US" spc="4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테스트 시스템 구성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921E94-1B36-C4CB-F376-976B7F04B93E}"/>
                  </a:ext>
                </a:extLst>
              </p:cNvPr>
              <p:cNvSpPr txBox="1"/>
              <p:nvPr/>
            </p:nvSpPr>
            <p:spPr>
              <a:xfrm>
                <a:off x="947651" y="3130276"/>
                <a:ext cx="2457766" cy="27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OS</a:t>
                </a: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Ubuntu</a:t>
                </a:r>
              </a:p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버전</a:t>
                </a: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16.04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LTS</a:t>
                </a:r>
              </a:p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시스템 유형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x86_64</a:t>
                </a:r>
              </a:p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프로세서</a:t>
                </a:r>
                <a:b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</a:b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Intel®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Core™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i7-4790</a:t>
                </a:r>
                <a:b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</a:b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CPU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@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3.60GHz</a:t>
                </a:r>
              </a:p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RAM</a:t>
                </a: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</a:t>
                </a: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4.00GB</a:t>
                </a:r>
                <a:endParaRPr lang="ko-KR" altLang="en-US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pic>
          <p:nvPicPr>
            <p:cNvPr id="332" name="그림 331">
              <a:extLst>
                <a:ext uri="{FF2B5EF4-FFF2-40B4-BE49-F238E27FC236}">
                  <a16:creationId xmlns:a16="http://schemas.microsoft.com/office/drawing/2014/main" id="{899E02D8-CEE8-03F7-2384-71C502762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3273" y="1704862"/>
              <a:ext cx="7455066" cy="4600222"/>
            </a:xfrm>
            <a:prstGeom prst="rect">
              <a:avLst/>
            </a:prstGeom>
          </p:spPr>
        </p:pic>
      </p:grpSp>
      <p:sp>
        <p:nvSpPr>
          <p:cNvPr id="6" name="모서리가 둥근 직사각형 5">
            <a:hlinkClick r:id="rId6"/>
            <a:extLst>
              <a:ext uri="{FF2B5EF4-FFF2-40B4-BE49-F238E27FC236}">
                <a16:creationId xmlns:a16="http://schemas.microsoft.com/office/drawing/2014/main" id="{FC65924C-38B9-C476-071B-3FFD5F3D10EC}"/>
              </a:ext>
            </a:extLst>
          </p:cNvPr>
          <p:cNvSpPr/>
          <p:nvPr/>
        </p:nvSpPr>
        <p:spPr>
          <a:xfrm>
            <a:off x="9159368" y="655203"/>
            <a:ext cx="2314017" cy="4967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성능 테스트 자세히 보기</a:t>
            </a:r>
            <a:br>
              <a:rPr kumimoji="1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(Windows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Linux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Mac)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21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89CA98-2E8F-2C9C-57F1-CD3FEE57D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74"/>
          <a:stretch/>
        </p:blipFill>
        <p:spPr>
          <a:xfrm rot="16200000">
            <a:off x="-2567995" y="2567995"/>
            <a:ext cx="6858000" cy="172201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D5B707C-C411-0043-897B-4BE06A3FFF8A}"/>
              </a:ext>
            </a:extLst>
          </p:cNvPr>
          <p:cNvSpPr txBox="1">
            <a:spLocks/>
          </p:cNvSpPr>
          <p:nvPr/>
        </p:nvSpPr>
        <p:spPr>
          <a:xfrm>
            <a:off x="2492417" y="1009523"/>
            <a:ext cx="8089927" cy="611334"/>
          </a:xfrm>
          <a:prstGeom prst="rect">
            <a:avLst/>
          </a:prstGeom>
        </p:spPr>
        <p:txBody>
          <a:bodyPr lIns="109728" tIns="109728" rIns="109728" bIns="9144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쉽고 빠르게 </a:t>
            </a:r>
            <a:r>
              <a:rPr lang="en-US" altLang="ko-KR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</a:t>
            </a:r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데이터 취합 솔루션</a:t>
            </a:r>
            <a:r>
              <a:rPr lang="ko-KR" altLang="en-US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</a:t>
            </a:r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lang="ko-KR" altLang="en-US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구현해 보세요</a:t>
            </a:r>
            <a:r>
              <a:rPr lang="en-US" altLang="ko-KR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2800" b="0" dirty="0">
              <a:solidFill>
                <a:srgbClr val="3D4D9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3311-8E83-1AAF-A472-1AC66CC95D33}"/>
              </a:ext>
            </a:extLst>
          </p:cNvPr>
          <p:cNvSpPr txBox="1"/>
          <p:nvPr/>
        </p:nvSpPr>
        <p:spPr>
          <a:xfrm>
            <a:off x="2065517" y="1606978"/>
            <a:ext cx="8943727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정형화된 양식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을 통해 다양한 부서와 직원으로부터 오는 </a:t>
            </a:r>
            <a:r>
              <a:rPr lang="en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취합 작업을 자동화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할 수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AF0A08A9-90FB-A7A4-E57F-A276B4912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8104" y="2127441"/>
            <a:ext cx="6838552" cy="4589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198B80-40A3-18A6-0C5C-33FB36B06E9C}"/>
              </a:ext>
            </a:extLst>
          </p:cNvPr>
          <p:cNvSpPr txBox="1"/>
          <p:nvPr/>
        </p:nvSpPr>
        <p:spPr>
          <a:xfrm>
            <a:off x="8266021" y="5222311"/>
            <a:ext cx="2230098" cy="891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이를 통해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필요한 데이터만 빠르게</a:t>
            </a:r>
            <a:endParaRPr lang="en-US" altLang="ko-KR" sz="1200" b="1" dirty="0">
              <a:solidFill>
                <a:srgbClr val="3551A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" altLang="ko-Kore-KR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Database</a:t>
            </a:r>
            <a:r>
              <a:rPr lang="ko-KR" altLang="en-US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에 저장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RAW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데이터를 만들 수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A3325F-5CB5-13C6-73F2-1B7636CB749B}"/>
              </a:ext>
            </a:extLst>
          </p:cNvPr>
          <p:cNvSpPr/>
          <p:nvPr/>
        </p:nvSpPr>
        <p:spPr>
          <a:xfrm>
            <a:off x="5285901" y="561935"/>
            <a:ext cx="2502959" cy="382450"/>
          </a:xfrm>
          <a:prstGeom prst="roundRect">
            <a:avLst>
              <a:gd name="adj" fmla="val 50000"/>
            </a:avLst>
          </a:prstGeom>
          <a:solidFill>
            <a:srgbClr val="35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#1 </a:t>
            </a:r>
            <a:r>
              <a:rPr lang="ko-KR" altLang="en-US" sz="1600" dirty="0"/>
              <a:t>이렇게 활용해보세요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CF0B6-96F7-3910-EAF4-4796008C61FA}"/>
              </a:ext>
            </a:extLst>
          </p:cNvPr>
          <p:cNvSpPr txBox="1"/>
          <p:nvPr/>
        </p:nvSpPr>
        <p:spPr>
          <a:xfrm>
            <a:off x="5506566" y="5222311"/>
            <a:ext cx="2408700" cy="8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</a:t>
            </a:r>
            <a:r>
              <a:rPr lang="ko-KR" altLang="en-US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과 동일한 좌표 체계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 통해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특정 셀에 데이터를 가져올 수 있는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함수를 제공합니다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69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8EDFBDED-2C3E-8121-EE91-4EAD04EF4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7511" y="2233097"/>
            <a:ext cx="5759337" cy="45306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89CA98-2E8F-2C9C-57F1-CD3FEE57D0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74"/>
          <a:stretch/>
        </p:blipFill>
        <p:spPr>
          <a:xfrm rot="16200000">
            <a:off x="-2567995" y="2567995"/>
            <a:ext cx="6858000" cy="172201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D5B707C-C411-0043-897B-4BE06A3FFF8A}"/>
              </a:ext>
            </a:extLst>
          </p:cNvPr>
          <p:cNvSpPr txBox="1">
            <a:spLocks/>
          </p:cNvSpPr>
          <p:nvPr/>
        </p:nvSpPr>
        <p:spPr>
          <a:xfrm>
            <a:off x="2148890" y="1015575"/>
            <a:ext cx="8777395" cy="611334"/>
          </a:xfrm>
          <a:prstGeom prst="rect">
            <a:avLst/>
          </a:prstGeom>
        </p:spPr>
        <p:txBody>
          <a:bodyPr lIns="109728" tIns="109728" rIns="109728" bIns="9144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정기적</a:t>
            </a:r>
            <a:r>
              <a:rPr lang="en-US" altLang="ko-KR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/</a:t>
            </a:r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비정기적 보고서를 생성하는 서비스</a:t>
            </a:r>
            <a:r>
              <a:rPr lang="ko-KR" altLang="en-US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구현해 보세요</a:t>
            </a:r>
            <a:r>
              <a:rPr lang="en-US" altLang="ko-KR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2800" b="0" dirty="0">
              <a:solidFill>
                <a:srgbClr val="3D4D9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3311-8E83-1AAF-A472-1AC66CC95D33}"/>
              </a:ext>
            </a:extLst>
          </p:cNvPr>
          <p:cNvSpPr txBox="1"/>
          <p:nvPr/>
        </p:nvSpPr>
        <p:spPr>
          <a:xfrm>
            <a:off x="1514622" y="1606978"/>
            <a:ext cx="10218655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보고를 위한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양식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RAW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데이터를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입력하여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자동으로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리포트를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서버단에서 생성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B0F8CA6-F8C9-2A67-9C4C-E7578C6CB861}"/>
              </a:ext>
            </a:extLst>
          </p:cNvPr>
          <p:cNvSpPr/>
          <p:nvPr/>
        </p:nvSpPr>
        <p:spPr>
          <a:xfrm>
            <a:off x="5286108" y="561935"/>
            <a:ext cx="2502959" cy="382450"/>
          </a:xfrm>
          <a:prstGeom prst="roundRect">
            <a:avLst>
              <a:gd name="adj" fmla="val 50000"/>
            </a:avLst>
          </a:prstGeom>
          <a:solidFill>
            <a:srgbClr val="35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#2. </a:t>
            </a:r>
            <a:r>
              <a:rPr lang="ko-KR" altLang="en-US" sz="1600" dirty="0"/>
              <a:t>이렇게 활용해보세요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5DCFCA-8784-9C38-99EB-93981B5B50A7}"/>
              </a:ext>
            </a:extLst>
          </p:cNvPr>
          <p:cNvGrpSpPr/>
          <p:nvPr/>
        </p:nvGrpSpPr>
        <p:grpSpPr>
          <a:xfrm>
            <a:off x="2544546" y="2757175"/>
            <a:ext cx="2630848" cy="3210799"/>
            <a:chOff x="2544546" y="2722282"/>
            <a:chExt cx="2630848" cy="3210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0F6992-4D8E-345F-F1D6-09BEA4854B65}"/>
                </a:ext>
              </a:extLst>
            </p:cNvPr>
            <p:cNvSpPr txBox="1"/>
            <p:nvPr/>
          </p:nvSpPr>
          <p:spPr>
            <a:xfrm>
              <a:off x="2544546" y="2722282"/>
              <a:ext cx="2630848" cy="116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ko-Kore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GcExcel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을 통해 </a:t>
              </a: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보고를 위해</a:t>
              </a:r>
              <a:br>
                <a:rPr lang="en-US" altLang="ko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</a:b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현재 사용중인 </a:t>
              </a:r>
              <a:r>
                <a:rPr lang="en" altLang="ko-Kore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Excel </a:t>
              </a: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양식 파일을</a:t>
              </a:r>
              <a:br>
                <a:rPr lang="en-US" altLang="ko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</a:b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서버에 저장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해 놓거나 </a:t>
              </a:r>
              <a:r>
                <a:rPr lang="en" altLang="ko-Kore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J</a:t>
              </a:r>
              <a:r>
                <a:rPr lang="en-US" altLang="ko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son</a:t>
              </a:r>
              <a:r>
                <a:rPr lang="ko-KR" altLang="en-US" sz="1200" b="1" dirty="0" err="1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으로</a:t>
              </a:r>
              <a:br>
                <a:rPr lang="en-US" altLang="ko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</a:b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변환하여 데이터베이스화</a:t>
              </a:r>
              <a:r>
                <a:rPr lang="ko-KR" altLang="en-US" sz="1200" dirty="0">
                  <a:solidFill>
                    <a:srgbClr val="3551A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할 수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7FA39C-ACC2-DD46-560B-D3E1AA83BD3F}"/>
                </a:ext>
              </a:extLst>
            </p:cNvPr>
            <p:cNvSpPr txBox="1"/>
            <p:nvPr/>
          </p:nvSpPr>
          <p:spPr>
            <a:xfrm>
              <a:off x="2544546" y="4210686"/>
              <a:ext cx="2595582" cy="1722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해당 </a:t>
              </a:r>
              <a:r>
                <a:rPr lang="en" altLang="ko-Kore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Excel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양식 파일 또는 </a:t>
              </a:r>
              <a:r>
                <a:rPr lang="en" altLang="ko-Kore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Json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을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en" altLang="ko-Kore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GcExcel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로 불러온 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,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en" altLang="ko-Kore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Database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로부터 필요한 데이터 입력 및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en" altLang="ko-Kore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Excel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데이터 시각화 컨트롤을 포함하여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en" altLang="ko-Kore-KR" sz="1200" b="1" dirty="0">
                  <a:solidFill>
                    <a:srgbClr val="3551A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Excel, PDF, HTML </a:t>
              </a:r>
              <a:r>
                <a:rPr lang="ko-KR" altLang="en-US" sz="1200" b="1" dirty="0">
                  <a:solidFill>
                    <a:srgbClr val="3551A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보고서를 생성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하여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내려 받을 수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89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5B5FD2A-38BA-36D6-7874-1D46A76AF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26"/>
          <a:stretch/>
        </p:blipFill>
        <p:spPr>
          <a:xfrm rot="10800000" flipH="1">
            <a:off x="0" y="4824359"/>
            <a:ext cx="12192000" cy="20336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3C135C-1369-FBD2-2CAF-11AB71811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87" y="774236"/>
            <a:ext cx="4567174" cy="4766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53867A-860D-D8AE-57F6-676DCE96A2F8}"/>
              </a:ext>
            </a:extLst>
          </p:cNvPr>
          <p:cNvSpPr txBox="1"/>
          <p:nvPr/>
        </p:nvSpPr>
        <p:spPr>
          <a:xfrm>
            <a:off x="1555148" y="2467876"/>
            <a:ext cx="31886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Let’s Go</a:t>
            </a:r>
            <a:endParaRPr lang="ko-KR" altLang="en-US" sz="6000" dirty="0">
              <a:solidFill>
                <a:srgbClr val="3D4D95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F72A2D-0687-99A7-DB5E-FCBD0C3A95E1}"/>
              </a:ext>
            </a:extLst>
          </p:cNvPr>
          <p:cNvSpPr txBox="1"/>
          <p:nvPr/>
        </p:nvSpPr>
        <p:spPr>
          <a:xfrm>
            <a:off x="1581848" y="3507617"/>
            <a:ext cx="400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Linux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서버 환경에서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 </a:t>
            </a:r>
            <a:r>
              <a:rPr lang="ko-KR" altLang="en-US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파일 </a:t>
            </a:r>
            <a:r>
              <a:rPr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Azure App Service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60479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RedOrange">
      <a:dk1>
        <a:srgbClr val="000000"/>
      </a:dk1>
      <a:lt1>
        <a:srgbClr val="FFFFFF"/>
      </a:lt1>
      <a:dk2>
        <a:srgbClr val="292924"/>
      </a:dk2>
      <a:lt2>
        <a:srgbClr val="F5F4EE"/>
      </a:lt2>
      <a:accent1>
        <a:srgbClr val="E84C22"/>
      </a:accent1>
      <a:accent2>
        <a:srgbClr val="E794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DF2F00"/>
      </a:accent6>
      <a:hlink>
        <a:srgbClr val="AA7F00"/>
      </a:hlink>
      <a:folHlink>
        <a:srgbClr val="6F6F9F"/>
      </a:folHlink>
    </a:clrScheme>
    <a:fontScheme name="Punchcard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9bc73b-9a81-437f-a94a-28e5c716b5a7">
      <Terms xmlns="http://schemas.microsoft.com/office/infopath/2007/PartnerControls"/>
    </lcf76f155ced4ddcb4097134ff3c332f>
    <TaxCatchAll xmlns="1322d25b-4669-4818-b03e-4dbc4f0431d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9CD88C7B45347A38F4C27D1F6A4D5" ma:contentTypeVersion="16" ma:contentTypeDescription="Create a new document." ma:contentTypeScope="" ma:versionID="6d18e333307fe988a1f2d6da3027bb8c">
  <xsd:schema xmlns:xsd="http://www.w3.org/2001/XMLSchema" xmlns:xs="http://www.w3.org/2001/XMLSchema" xmlns:p="http://schemas.microsoft.com/office/2006/metadata/properties" xmlns:ns2="499bc73b-9a81-437f-a94a-28e5c716b5a7" xmlns:ns3="1322d25b-4669-4818-b03e-4dbc4f0431d3" targetNamespace="http://schemas.microsoft.com/office/2006/metadata/properties" ma:root="true" ma:fieldsID="b53a67caa00b33d046ac9891c499550c" ns2:_="" ns3:_="">
    <xsd:import namespace="499bc73b-9a81-437f-a94a-28e5c716b5a7"/>
    <xsd:import namespace="1322d25b-4669-4818-b03e-4dbc4f0431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bc73b-9a81-437f-a94a-28e5c716b5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57b0f56-8351-444c-b2f0-19e8b137f5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2d25b-4669-4818-b03e-4dbc4f0431d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7ce8661-96d2-4a04-ae98-e7c7a9db05e1}" ma:internalName="TaxCatchAll" ma:showField="CatchAllData" ma:web="1322d25b-4669-4818-b03e-4dbc4f0431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296B0C-E56D-412E-88AF-8B540D85FED0}">
  <ds:schemaRefs>
    <ds:schemaRef ds:uri="499bc73b-9a81-437f-a94a-28e5c716b5a7"/>
    <ds:schemaRef ds:uri="http://www.w3.org/XML/1998/namespace"/>
    <ds:schemaRef ds:uri="http://purl.org/dc/terms/"/>
    <ds:schemaRef ds:uri="http://purl.org/dc/dcmitype/"/>
    <ds:schemaRef ds:uri="http://purl.org/dc/elements/1.1/"/>
    <ds:schemaRef ds:uri="1322d25b-4669-4818-b03e-4dbc4f0431d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D18D0169-8C6B-4A93-BE29-368F6C065D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9bc73b-9a81-437f-a94a-28e5c716b5a7"/>
    <ds:schemaRef ds:uri="1322d25b-4669-4818-b03e-4dbc4f0431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1AD6AF-8551-4644-A6CB-7B2C5E2735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676</Words>
  <Application>Microsoft Office PowerPoint</Application>
  <PresentationFormat>와이드스크린</PresentationFormat>
  <Paragraphs>94</Paragraphs>
  <Slides>10</Slides>
  <Notes>7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Pretendard SemiBold</vt:lpstr>
      <vt:lpstr>맑은 고딕</vt:lpstr>
      <vt:lpstr>Wingdings</vt:lpstr>
      <vt:lpstr>Arial</vt:lpstr>
      <vt:lpstr>Pretendard Medium</vt:lpstr>
      <vt:lpstr>Microsoft GothicNeo</vt:lpstr>
      <vt:lpstr>Pretendard Light</vt:lpstr>
      <vt:lpstr>Pretendard</vt:lpstr>
      <vt:lpstr>Pretendard ExtraBold</vt:lpstr>
      <vt:lpstr>PunchcardVTI</vt:lpstr>
      <vt:lpstr>Azure +Linux + GcExcel  백-엔드 | Back-End Excel 서비스 만들기</vt:lpstr>
      <vt:lpstr>백-엔드 | Back-End Excel 서비스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.NET으로 라즈베리파이 UI 앱 만들기</dc:title>
  <dc:creator>정 세일</dc:creator>
  <cp:lastModifiedBy>이 상준</cp:lastModifiedBy>
  <cp:revision>5</cp:revision>
  <dcterms:created xsi:type="dcterms:W3CDTF">2022-09-01T02:14:58Z</dcterms:created>
  <dcterms:modified xsi:type="dcterms:W3CDTF">2022-09-11T19:42:35Z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0x0101004EA9CD88C7B45347A38F4C27D1F6A4D5</vt:lpwstr>
  </property>
  <property fmtid="{D5CDD505-2E9C-101B-9397-08002B2CF9AE}" pid="3" name="MediaServiceImageTags">
    <vt:lpwstr/>
  </property>
</Properties>
</file>